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8" r:id="rId6"/>
    <p:sldMasterId id="2147483676" r:id="rId7"/>
    <p:sldMasterId id="2147483678" r:id="rId8"/>
    <p:sldMasterId id="2147483698" r:id="rId9"/>
    <p:sldMasterId id="2147483700" r:id="rId10"/>
    <p:sldMasterId id="2147483712" r:id="rId11"/>
  </p:sldMasterIdLst>
  <p:notesMasterIdLst>
    <p:notesMasterId r:id="rId25"/>
  </p:notesMasterIdLst>
  <p:handoutMasterIdLst>
    <p:handoutMasterId r:id="rId26"/>
  </p:handoutMasterIdLst>
  <p:sldIdLst>
    <p:sldId id="285" r:id="rId12"/>
    <p:sldId id="275" r:id="rId13"/>
    <p:sldId id="298" r:id="rId14"/>
    <p:sldId id="296" r:id="rId15"/>
    <p:sldId id="276" r:id="rId16"/>
    <p:sldId id="286" r:id="rId17"/>
    <p:sldId id="291" r:id="rId18"/>
    <p:sldId id="282" r:id="rId19"/>
    <p:sldId id="295" r:id="rId20"/>
    <p:sldId id="288" r:id="rId21"/>
    <p:sldId id="265" r:id="rId22"/>
    <p:sldId id="293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6699FF"/>
    <a:srgbClr val="99CCFF"/>
    <a:srgbClr val="CCECFF"/>
    <a:srgbClr val="D5FEC6"/>
    <a:srgbClr val="EE7D00"/>
    <a:srgbClr val="FFB279"/>
    <a:srgbClr val="FEE2D2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63909" autoAdjust="0"/>
  </p:normalViewPr>
  <p:slideViewPr>
    <p:cSldViewPr showGuides="1">
      <p:cViewPr varScale="1">
        <p:scale>
          <a:sx n="66" d="100"/>
          <a:sy n="66" d="100"/>
        </p:scale>
        <p:origin x="-23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5B209-0AAD-48C4-9605-43582F1FAC88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DC8867-685D-4E23-8EFB-FC83AB02B7EB}">
      <dgm:prSet phldrT="[Text]" custT="1"/>
      <dgm:spPr/>
      <dgm:t>
        <a:bodyPr/>
        <a:lstStyle/>
        <a:p>
          <a:r>
            <a:rPr lang="en-US" sz="3200" dirty="0" smtClean="0"/>
            <a:t>One</a:t>
          </a:r>
          <a:endParaRPr lang="en-US" sz="2100" dirty="0"/>
        </a:p>
      </dgm:t>
    </dgm:pt>
    <dgm:pt modelId="{BCDEF618-2F84-4C5B-8224-BE0F04343336}" type="parTrans" cxnId="{F9413172-7222-48D4-8569-72E4016B1BE5}">
      <dgm:prSet/>
      <dgm:spPr/>
      <dgm:t>
        <a:bodyPr/>
        <a:lstStyle/>
        <a:p>
          <a:endParaRPr lang="en-US" sz="2400"/>
        </a:p>
      </dgm:t>
    </dgm:pt>
    <dgm:pt modelId="{04E7AC50-85E6-48C3-BA9D-25E89D3BD258}" type="sibTrans" cxnId="{F9413172-7222-48D4-8569-72E4016B1BE5}">
      <dgm:prSet/>
      <dgm:spPr/>
      <dgm:t>
        <a:bodyPr/>
        <a:lstStyle/>
        <a:p>
          <a:endParaRPr lang="en-US" sz="2400"/>
        </a:p>
      </dgm:t>
    </dgm:pt>
    <dgm:pt modelId="{B70B8A56-E5CD-4B01-A83E-B3942F92CA28}">
      <dgm:prSet phldrT="[Text]" custT="1"/>
      <dgm:spPr/>
      <dgm:t>
        <a:bodyPr/>
        <a:lstStyle/>
        <a:p>
          <a:r>
            <a:rPr lang="en-US" sz="3200" dirty="0" smtClean="0"/>
            <a:t>Two</a:t>
          </a:r>
          <a:endParaRPr lang="en-US" sz="3200" dirty="0"/>
        </a:p>
      </dgm:t>
    </dgm:pt>
    <dgm:pt modelId="{74B80869-B6EC-447D-A6F8-FF58DC6530DF}" type="parTrans" cxnId="{D374E225-BEF8-48BA-8BD0-D1E2D2301B08}">
      <dgm:prSet/>
      <dgm:spPr/>
      <dgm:t>
        <a:bodyPr/>
        <a:lstStyle/>
        <a:p>
          <a:endParaRPr lang="en-US" sz="2400"/>
        </a:p>
      </dgm:t>
    </dgm:pt>
    <dgm:pt modelId="{50F37C19-8106-4F1A-98DC-3FBDA6E30571}" type="sibTrans" cxnId="{D374E225-BEF8-48BA-8BD0-D1E2D2301B08}">
      <dgm:prSet/>
      <dgm:spPr/>
      <dgm:t>
        <a:bodyPr/>
        <a:lstStyle/>
        <a:p>
          <a:endParaRPr lang="en-US" sz="2400"/>
        </a:p>
      </dgm:t>
    </dgm:pt>
    <dgm:pt modelId="{EFD6F32D-8687-4F94-93A2-AC5479EF4B4D}">
      <dgm:prSet phldrT="[Text]" custT="1"/>
      <dgm:spPr/>
      <dgm:t>
        <a:bodyPr/>
        <a:lstStyle/>
        <a:p>
          <a:r>
            <a:rPr lang="en-US" sz="3200" dirty="0" smtClean="0"/>
            <a:t>Three</a:t>
          </a:r>
          <a:endParaRPr lang="en-US" sz="3200" dirty="0"/>
        </a:p>
      </dgm:t>
    </dgm:pt>
    <dgm:pt modelId="{F7BC3BAC-C33C-46D1-AD2E-D5C698921C90}" type="parTrans" cxnId="{A455A47B-6AC8-42B0-9174-02AA57AF47D1}">
      <dgm:prSet/>
      <dgm:spPr/>
      <dgm:t>
        <a:bodyPr/>
        <a:lstStyle/>
        <a:p>
          <a:endParaRPr lang="en-US" sz="2400"/>
        </a:p>
      </dgm:t>
    </dgm:pt>
    <dgm:pt modelId="{96A549B6-0239-40F7-9562-BCB3967CF107}" type="sibTrans" cxnId="{A455A47B-6AC8-42B0-9174-02AA57AF47D1}">
      <dgm:prSet/>
      <dgm:spPr/>
      <dgm:t>
        <a:bodyPr/>
        <a:lstStyle/>
        <a:p>
          <a:endParaRPr lang="en-US" sz="2400"/>
        </a:p>
      </dgm:t>
    </dgm:pt>
    <dgm:pt modelId="{49BDC8EA-E0DC-469E-9FB0-7876132FCD45}">
      <dgm:prSet phldrT="[Text]" custT="1"/>
      <dgm:spPr/>
      <dgm:t>
        <a:bodyPr/>
        <a:lstStyle/>
        <a:p>
          <a:r>
            <a:rPr lang="en-US" sz="3200" dirty="0" smtClean="0"/>
            <a:t>Four</a:t>
          </a:r>
          <a:endParaRPr lang="en-US" sz="3200" dirty="0"/>
        </a:p>
      </dgm:t>
    </dgm:pt>
    <dgm:pt modelId="{FB379442-A1F6-4D74-A38B-79A4260AE2EE}" type="parTrans" cxnId="{BC3A4625-C3B1-4C71-A803-197F75CA4A8C}">
      <dgm:prSet/>
      <dgm:spPr/>
      <dgm:t>
        <a:bodyPr/>
        <a:lstStyle/>
        <a:p>
          <a:endParaRPr lang="en-US" sz="2400"/>
        </a:p>
      </dgm:t>
    </dgm:pt>
    <dgm:pt modelId="{A524AE67-A3CE-43BF-AB56-9F5C40B103F7}" type="sibTrans" cxnId="{BC3A4625-C3B1-4C71-A803-197F75CA4A8C}">
      <dgm:prSet/>
      <dgm:spPr/>
      <dgm:t>
        <a:bodyPr/>
        <a:lstStyle/>
        <a:p>
          <a:endParaRPr lang="en-US" sz="2400"/>
        </a:p>
      </dgm:t>
    </dgm:pt>
    <dgm:pt modelId="{153F53DA-425D-4AFF-B54A-3840929D1C1B}">
      <dgm:prSet phldrT="[Text]" custT="1"/>
      <dgm:spPr/>
      <dgm:t>
        <a:bodyPr/>
        <a:lstStyle/>
        <a:p>
          <a:r>
            <a:rPr lang="en-US" sz="3200" dirty="0" smtClean="0"/>
            <a:t>Five</a:t>
          </a:r>
          <a:endParaRPr lang="en-US" sz="3200" dirty="0"/>
        </a:p>
      </dgm:t>
    </dgm:pt>
    <dgm:pt modelId="{9CE25945-6C93-4BB0-A6F7-6FED1DC0AE16}" type="parTrans" cxnId="{E944C69D-D07B-4D5E-AD5F-9CF665C72E77}">
      <dgm:prSet/>
      <dgm:spPr/>
      <dgm:t>
        <a:bodyPr/>
        <a:lstStyle/>
        <a:p>
          <a:endParaRPr lang="en-US" sz="2400"/>
        </a:p>
      </dgm:t>
    </dgm:pt>
    <dgm:pt modelId="{638523E0-441B-44C1-80D2-2C5C6E305EF0}" type="sibTrans" cxnId="{E944C69D-D07B-4D5E-AD5F-9CF665C72E77}">
      <dgm:prSet/>
      <dgm:spPr/>
      <dgm:t>
        <a:bodyPr/>
        <a:lstStyle/>
        <a:p>
          <a:endParaRPr lang="en-US" sz="2400"/>
        </a:p>
      </dgm:t>
    </dgm:pt>
    <dgm:pt modelId="{99CD1308-713A-4465-B491-76BC74F8E8B7}">
      <dgm:prSet custT="1"/>
      <dgm:spPr/>
      <dgm:t>
        <a:bodyPr/>
        <a:lstStyle/>
        <a:p>
          <a:pPr latinLnBrk="1"/>
          <a:r>
            <a:rPr lang="en-US" altLang="ko-KR" sz="3200" dirty="0" smtClean="0"/>
            <a:t>Six</a:t>
          </a:r>
          <a:endParaRPr lang="ko-KR" altLang="en-US" sz="3200" dirty="0"/>
        </a:p>
      </dgm:t>
    </dgm:pt>
    <dgm:pt modelId="{C8001C80-B0E6-47BC-9CA5-7E342F96F6E1}" type="parTrans" cxnId="{A5591B2D-41DC-40ED-B4DA-5DC3CE431FE7}">
      <dgm:prSet/>
      <dgm:spPr/>
      <dgm:t>
        <a:bodyPr/>
        <a:lstStyle/>
        <a:p>
          <a:pPr latinLnBrk="1"/>
          <a:endParaRPr lang="ko-KR" altLang="en-US"/>
        </a:p>
      </dgm:t>
    </dgm:pt>
    <dgm:pt modelId="{A5AF5DE6-CABD-4E38-AB11-875DFE5CE847}" type="sibTrans" cxnId="{A5591B2D-41DC-40ED-B4DA-5DC3CE431FE7}">
      <dgm:prSet/>
      <dgm:spPr/>
      <dgm:t>
        <a:bodyPr/>
        <a:lstStyle/>
        <a:p>
          <a:pPr latinLnBrk="1"/>
          <a:endParaRPr lang="ko-KR" altLang="en-US"/>
        </a:p>
      </dgm:t>
    </dgm:pt>
    <dgm:pt modelId="{06C93C37-3FDC-4735-BB35-799A27CEDDC0}" type="pres">
      <dgm:prSet presAssocID="{AB75B209-0AAD-48C4-9605-43582F1FAC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1FCD2C-95DF-4060-8924-12476E40A57A}" type="pres">
      <dgm:prSet presAssocID="{B6DC8867-685D-4E23-8EFB-FC83AB02B7EB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9C0DC2A5-2F2D-4B20-B8B9-94E906C4FEC2}" type="pres">
      <dgm:prSet presAssocID="{B6DC8867-685D-4E23-8EFB-FC83AB02B7EB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58601755-673E-4B3A-A9E5-D028953E569A}" type="pres">
      <dgm:prSet presAssocID="{B6DC8867-685D-4E23-8EFB-FC83AB02B7E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854B57-F35D-4A43-82BE-317B7A53844C}" type="pres">
      <dgm:prSet presAssocID="{B6DC8867-685D-4E23-8EFB-FC83AB02B7EB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9267EE7E-4B82-4484-BA52-75D582FAE569}" type="pres">
      <dgm:prSet presAssocID="{B6DC8867-685D-4E23-8EFB-FC83AB02B7EB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456859-4AD7-4ED8-914F-5D0C34879F43}" type="pres">
      <dgm:prSet presAssocID="{04E7AC50-85E6-48C3-BA9D-25E89D3BD258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54EA18A3-F789-4B6D-9EBE-E9ADAF896C1D}" type="pres">
      <dgm:prSet presAssocID="{B70B8A56-E5CD-4B01-A83E-B3942F92CA28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EA2E044-AB19-4D38-8283-6BCE441B0E90}" type="pres">
      <dgm:prSet presAssocID="{B70B8A56-E5CD-4B01-A83E-B3942F92CA28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08F5A585-2F2D-4795-A02E-AB3600DFCE00}" type="pres">
      <dgm:prSet presAssocID="{B70B8A56-E5CD-4B01-A83E-B3942F92CA2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CE3414-4DB2-40B7-80FC-EA0A1C5E3E5E}" type="pres">
      <dgm:prSet presAssocID="{B70B8A56-E5CD-4B01-A83E-B3942F92CA28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F4ABF31D-3FE8-4258-87B4-F01B61E1EC10}" type="pres">
      <dgm:prSet presAssocID="{B70B8A56-E5CD-4B01-A83E-B3942F92CA28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BF01DB-5DE0-44E1-B783-2F9465639592}" type="pres">
      <dgm:prSet presAssocID="{50F37C19-8106-4F1A-98DC-3FBDA6E30571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71EBC947-77E8-4C38-B162-25073E400648}" type="pres">
      <dgm:prSet presAssocID="{EFD6F32D-8687-4F94-93A2-AC5479EF4B4D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E2ECE275-A42C-48CB-9276-006408EBAD9C}" type="pres">
      <dgm:prSet presAssocID="{EFD6F32D-8687-4F94-93A2-AC5479EF4B4D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4CABF591-A82A-4A40-A8CD-91D1E4737CA4}" type="pres">
      <dgm:prSet presAssocID="{EFD6F32D-8687-4F94-93A2-AC5479EF4B4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7081D5-0B21-46EC-8A2F-19FDAAB4296A}" type="pres">
      <dgm:prSet presAssocID="{EFD6F32D-8687-4F94-93A2-AC5479EF4B4D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E5C83228-495A-4A22-9C81-3E8F1DFA4F9C}" type="pres">
      <dgm:prSet presAssocID="{EFD6F32D-8687-4F94-93A2-AC5479EF4B4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1B8609-9A1B-45CB-9C8E-E992C1DCA8E7}" type="pres">
      <dgm:prSet presAssocID="{96A549B6-0239-40F7-9562-BCB3967CF107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C8148654-FE13-45B2-A40C-D6790689D22E}" type="pres">
      <dgm:prSet presAssocID="{49BDC8EA-E0DC-469E-9FB0-7876132FCD45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2925E208-E1AD-49F8-8431-84B5877CD8BC}" type="pres">
      <dgm:prSet presAssocID="{49BDC8EA-E0DC-469E-9FB0-7876132FCD45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63A16372-A77C-4595-968C-988463BC751A}" type="pres">
      <dgm:prSet presAssocID="{49BDC8EA-E0DC-469E-9FB0-7876132FCD4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3FC4D8-3375-4645-AB04-BF7EE338B353}" type="pres">
      <dgm:prSet presAssocID="{49BDC8EA-E0DC-469E-9FB0-7876132FCD45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338DEECC-34EF-40A6-9448-E0F7624D3223}" type="pres">
      <dgm:prSet presAssocID="{49BDC8EA-E0DC-469E-9FB0-7876132FCD4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A89EB7-9361-4FB8-9349-3212980484C8}" type="pres">
      <dgm:prSet presAssocID="{A524AE67-A3CE-43BF-AB56-9F5C40B103F7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1C54F4B4-E73D-4042-9E1B-4DD8183AC2C8}" type="pres">
      <dgm:prSet presAssocID="{153F53DA-425D-4AFF-B54A-3840929D1C1B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073A558B-E767-49EB-B777-45E4570FCBE5}" type="pres">
      <dgm:prSet presAssocID="{153F53DA-425D-4AFF-B54A-3840929D1C1B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53E8D089-CCE8-436D-A401-07E0D3F0601D}" type="pres">
      <dgm:prSet presAssocID="{153F53DA-425D-4AFF-B54A-3840929D1C1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0BBEFF-9DBA-4B7A-B047-E9E002533672}" type="pres">
      <dgm:prSet presAssocID="{153F53DA-425D-4AFF-B54A-3840929D1C1B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26770BA3-2238-453C-AB3D-71F44B06465F}" type="pres">
      <dgm:prSet presAssocID="{153F53DA-425D-4AFF-B54A-3840929D1C1B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F4E6A2-A0CE-4213-B106-FDF28DE3E9AF}" type="pres">
      <dgm:prSet presAssocID="{638523E0-441B-44C1-80D2-2C5C6E305EF0}" presName="spaceBetweenRectangles" presStyleCnt="0"/>
      <dgm:spPr/>
      <dgm:t>
        <a:bodyPr/>
        <a:lstStyle/>
        <a:p>
          <a:pPr latinLnBrk="1"/>
          <a:endParaRPr lang="ko-KR" altLang="en-US"/>
        </a:p>
      </dgm:t>
    </dgm:pt>
    <dgm:pt modelId="{BA355119-6FCF-4DB4-8AE6-AEA7C193C766}" type="pres">
      <dgm:prSet presAssocID="{99CD1308-713A-4465-B491-76BC74F8E8B7}" presName="parentLin" presStyleCnt="0"/>
      <dgm:spPr/>
      <dgm:t>
        <a:bodyPr/>
        <a:lstStyle/>
        <a:p>
          <a:pPr latinLnBrk="1"/>
          <a:endParaRPr lang="ko-KR" altLang="en-US"/>
        </a:p>
      </dgm:t>
    </dgm:pt>
    <dgm:pt modelId="{CD8888CE-0B0B-47CF-A6A7-D2F71D660C49}" type="pres">
      <dgm:prSet presAssocID="{99CD1308-713A-4465-B491-76BC74F8E8B7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CAF27268-41EC-4EC6-8A20-5DA138DE1498}" type="pres">
      <dgm:prSet presAssocID="{99CD1308-713A-4465-B491-76BC74F8E8B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1326C6-7AED-4F73-B903-28BCFD17EF2D}" type="pres">
      <dgm:prSet presAssocID="{99CD1308-713A-4465-B491-76BC74F8E8B7}" presName="negativeSpace" presStyleCnt="0"/>
      <dgm:spPr/>
      <dgm:t>
        <a:bodyPr/>
        <a:lstStyle/>
        <a:p>
          <a:pPr latinLnBrk="1"/>
          <a:endParaRPr lang="ko-KR" altLang="en-US"/>
        </a:p>
      </dgm:t>
    </dgm:pt>
    <dgm:pt modelId="{E4A98035-9288-4803-9C1F-1BD40240FBD2}" type="pres">
      <dgm:prSet presAssocID="{99CD1308-713A-4465-B491-76BC74F8E8B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44C69D-D07B-4D5E-AD5F-9CF665C72E77}" srcId="{AB75B209-0AAD-48C4-9605-43582F1FAC88}" destId="{153F53DA-425D-4AFF-B54A-3840929D1C1B}" srcOrd="4" destOrd="0" parTransId="{9CE25945-6C93-4BB0-A6F7-6FED1DC0AE16}" sibTransId="{638523E0-441B-44C1-80D2-2C5C6E305EF0}"/>
    <dgm:cxn modelId="{C5AC36DF-1DDC-4BE8-AEDC-D6354AA62DCD}" type="presOf" srcId="{99CD1308-713A-4465-B491-76BC74F8E8B7}" destId="{CD8888CE-0B0B-47CF-A6A7-D2F71D660C49}" srcOrd="0" destOrd="0" presId="urn:microsoft.com/office/officeart/2005/8/layout/list1"/>
    <dgm:cxn modelId="{0EBFB1E3-E4E0-4207-A9B3-C0A4F92AF1F7}" type="presOf" srcId="{B70B8A56-E5CD-4B01-A83E-B3942F92CA28}" destId="{08F5A585-2F2D-4795-A02E-AB3600DFCE00}" srcOrd="1" destOrd="0" presId="urn:microsoft.com/office/officeart/2005/8/layout/list1"/>
    <dgm:cxn modelId="{806D2526-58CF-4506-88AB-1B8CDE439811}" type="presOf" srcId="{49BDC8EA-E0DC-469E-9FB0-7876132FCD45}" destId="{2925E208-E1AD-49F8-8431-84B5877CD8BC}" srcOrd="0" destOrd="0" presId="urn:microsoft.com/office/officeart/2005/8/layout/list1"/>
    <dgm:cxn modelId="{BC3A4625-C3B1-4C71-A803-197F75CA4A8C}" srcId="{AB75B209-0AAD-48C4-9605-43582F1FAC88}" destId="{49BDC8EA-E0DC-469E-9FB0-7876132FCD45}" srcOrd="3" destOrd="0" parTransId="{FB379442-A1F6-4D74-A38B-79A4260AE2EE}" sibTransId="{A524AE67-A3CE-43BF-AB56-9F5C40B103F7}"/>
    <dgm:cxn modelId="{29339FF4-A886-4692-B1CF-C0DFB7F6298D}" type="presOf" srcId="{EFD6F32D-8687-4F94-93A2-AC5479EF4B4D}" destId="{4CABF591-A82A-4A40-A8CD-91D1E4737CA4}" srcOrd="1" destOrd="0" presId="urn:microsoft.com/office/officeart/2005/8/layout/list1"/>
    <dgm:cxn modelId="{A5591B2D-41DC-40ED-B4DA-5DC3CE431FE7}" srcId="{AB75B209-0AAD-48C4-9605-43582F1FAC88}" destId="{99CD1308-713A-4465-B491-76BC74F8E8B7}" srcOrd="5" destOrd="0" parTransId="{C8001C80-B0E6-47BC-9CA5-7E342F96F6E1}" sibTransId="{A5AF5DE6-CABD-4E38-AB11-875DFE5CE847}"/>
    <dgm:cxn modelId="{A455A47B-6AC8-42B0-9174-02AA57AF47D1}" srcId="{AB75B209-0AAD-48C4-9605-43582F1FAC88}" destId="{EFD6F32D-8687-4F94-93A2-AC5479EF4B4D}" srcOrd="2" destOrd="0" parTransId="{F7BC3BAC-C33C-46D1-AD2E-D5C698921C90}" sibTransId="{96A549B6-0239-40F7-9562-BCB3967CF107}"/>
    <dgm:cxn modelId="{E99CBE75-6B51-48B0-8EB5-B654A1CDB716}" type="presOf" srcId="{B6DC8867-685D-4E23-8EFB-FC83AB02B7EB}" destId="{58601755-673E-4B3A-A9E5-D028953E569A}" srcOrd="1" destOrd="0" presId="urn:microsoft.com/office/officeart/2005/8/layout/list1"/>
    <dgm:cxn modelId="{C03614CE-89E3-4E6C-8979-21678BCCBAB5}" type="presOf" srcId="{B6DC8867-685D-4E23-8EFB-FC83AB02B7EB}" destId="{9C0DC2A5-2F2D-4B20-B8B9-94E906C4FEC2}" srcOrd="0" destOrd="0" presId="urn:microsoft.com/office/officeart/2005/8/layout/list1"/>
    <dgm:cxn modelId="{FDFF4ACB-C8ED-4B90-9448-4D2571C7EEFE}" type="presOf" srcId="{99CD1308-713A-4465-B491-76BC74F8E8B7}" destId="{CAF27268-41EC-4EC6-8A20-5DA138DE1498}" srcOrd="1" destOrd="0" presId="urn:microsoft.com/office/officeart/2005/8/layout/list1"/>
    <dgm:cxn modelId="{41533E89-72E1-4740-B7D2-595246A56BCE}" type="presOf" srcId="{153F53DA-425D-4AFF-B54A-3840929D1C1B}" destId="{073A558B-E767-49EB-B777-45E4570FCBE5}" srcOrd="0" destOrd="0" presId="urn:microsoft.com/office/officeart/2005/8/layout/list1"/>
    <dgm:cxn modelId="{E479BD7A-56C0-4365-8643-C64502D0DC99}" type="presOf" srcId="{EFD6F32D-8687-4F94-93A2-AC5479EF4B4D}" destId="{E2ECE275-A42C-48CB-9276-006408EBAD9C}" srcOrd="0" destOrd="0" presId="urn:microsoft.com/office/officeart/2005/8/layout/list1"/>
    <dgm:cxn modelId="{76B71C26-3713-473E-8E3A-E1F7EC133391}" type="presOf" srcId="{153F53DA-425D-4AFF-B54A-3840929D1C1B}" destId="{53E8D089-CCE8-436D-A401-07E0D3F0601D}" srcOrd="1" destOrd="0" presId="urn:microsoft.com/office/officeart/2005/8/layout/list1"/>
    <dgm:cxn modelId="{D374E225-BEF8-48BA-8BD0-D1E2D2301B08}" srcId="{AB75B209-0AAD-48C4-9605-43582F1FAC88}" destId="{B70B8A56-E5CD-4B01-A83E-B3942F92CA28}" srcOrd="1" destOrd="0" parTransId="{74B80869-B6EC-447D-A6F8-FF58DC6530DF}" sibTransId="{50F37C19-8106-4F1A-98DC-3FBDA6E30571}"/>
    <dgm:cxn modelId="{8B78D7B1-A29E-45D7-BE65-FFDDB48CF50F}" type="presOf" srcId="{B70B8A56-E5CD-4B01-A83E-B3942F92CA28}" destId="{0EA2E044-AB19-4D38-8283-6BCE441B0E90}" srcOrd="0" destOrd="0" presId="urn:microsoft.com/office/officeart/2005/8/layout/list1"/>
    <dgm:cxn modelId="{1D639278-7714-4075-9A4F-993AA61E65DD}" type="presOf" srcId="{AB75B209-0AAD-48C4-9605-43582F1FAC88}" destId="{06C93C37-3FDC-4735-BB35-799A27CEDDC0}" srcOrd="0" destOrd="0" presId="urn:microsoft.com/office/officeart/2005/8/layout/list1"/>
    <dgm:cxn modelId="{F9413172-7222-48D4-8569-72E4016B1BE5}" srcId="{AB75B209-0AAD-48C4-9605-43582F1FAC88}" destId="{B6DC8867-685D-4E23-8EFB-FC83AB02B7EB}" srcOrd="0" destOrd="0" parTransId="{BCDEF618-2F84-4C5B-8224-BE0F04343336}" sibTransId="{04E7AC50-85E6-48C3-BA9D-25E89D3BD258}"/>
    <dgm:cxn modelId="{708D18CB-7DEA-4CBE-890E-9D5CF4640297}" type="presOf" srcId="{49BDC8EA-E0DC-469E-9FB0-7876132FCD45}" destId="{63A16372-A77C-4595-968C-988463BC751A}" srcOrd="1" destOrd="0" presId="urn:microsoft.com/office/officeart/2005/8/layout/list1"/>
    <dgm:cxn modelId="{8DE6B03A-5F00-477C-975E-8CC06273A33F}" type="presParOf" srcId="{06C93C37-3FDC-4735-BB35-799A27CEDDC0}" destId="{321FCD2C-95DF-4060-8924-12476E40A57A}" srcOrd="0" destOrd="0" presId="urn:microsoft.com/office/officeart/2005/8/layout/list1"/>
    <dgm:cxn modelId="{9C3C5ED5-07E7-433D-8B5F-CC245FF4CFBE}" type="presParOf" srcId="{321FCD2C-95DF-4060-8924-12476E40A57A}" destId="{9C0DC2A5-2F2D-4B20-B8B9-94E906C4FEC2}" srcOrd="0" destOrd="0" presId="urn:microsoft.com/office/officeart/2005/8/layout/list1"/>
    <dgm:cxn modelId="{CC454A78-4910-4A4A-AD79-4B9598E214E7}" type="presParOf" srcId="{321FCD2C-95DF-4060-8924-12476E40A57A}" destId="{58601755-673E-4B3A-A9E5-D028953E569A}" srcOrd="1" destOrd="0" presId="urn:microsoft.com/office/officeart/2005/8/layout/list1"/>
    <dgm:cxn modelId="{9089FFB4-1F6B-40B4-B396-47ADF2164779}" type="presParOf" srcId="{06C93C37-3FDC-4735-BB35-799A27CEDDC0}" destId="{E0854B57-F35D-4A43-82BE-317B7A53844C}" srcOrd="1" destOrd="0" presId="urn:microsoft.com/office/officeart/2005/8/layout/list1"/>
    <dgm:cxn modelId="{756AFE63-769A-4D1C-BF43-44F59366B028}" type="presParOf" srcId="{06C93C37-3FDC-4735-BB35-799A27CEDDC0}" destId="{9267EE7E-4B82-4484-BA52-75D582FAE569}" srcOrd="2" destOrd="0" presId="urn:microsoft.com/office/officeart/2005/8/layout/list1"/>
    <dgm:cxn modelId="{94CFB952-F379-4B6D-B0D2-EDDE65C71125}" type="presParOf" srcId="{06C93C37-3FDC-4735-BB35-799A27CEDDC0}" destId="{23456859-4AD7-4ED8-914F-5D0C34879F43}" srcOrd="3" destOrd="0" presId="urn:microsoft.com/office/officeart/2005/8/layout/list1"/>
    <dgm:cxn modelId="{C29CA1BA-5ACD-4EB5-8DD9-43495868DE15}" type="presParOf" srcId="{06C93C37-3FDC-4735-BB35-799A27CEDDC0}" destId="{54EA18A3-F789-4B6D-9EBE-E9ADAF896C1D}" srcOrd="4" destOrd="0" presId="urn:microsoft.com/office/officeart/2005/8/layout/list1"/>
    <dgm:cxn modelId="{371DCF45-7F89-4C73-AD7F-426AB0323770}" type="presParOf" srcId="{54EA18A3-F789-4B6D-9EBE-E9ADAF896C1D}" destId="{0EA2E044-AB19-4D38-8283-6BCE441B0E90}" srcOrd="0" destOrd="0" presId="urn:microsoft.com/office/officeart/2005/8/layout/list1"/>
    <dgm:cxn modelId="{BC4667B9-0C74-4BA6-A57A-EDCB56321713}" type="presParOf" srcId="{54EA18A3-F789-4B6D-9EBE-E9ADAF896C1D}" destId="{08F5A585-2F2D-4795-A02E-AB3600DFCE00}" srcOrd="1" destOrd="0" presId="urn:microsoft.com/office/officeart/2005/8/layout/list1"/>
    <dgm:cxn modelId="{4E5BE715-2E8F-40B7-84E9-B3DA6140A959}" type="presParOf" srcId="{06C93C37-3FDC-4735-BB35-799A27CEDDC0}" destId="{A0CE3414-4DB2-40B7-80FC-EA0A1C5E3E5E}" srcOrd="5" destOrd="0" presId="urn:microsoft.com/office/officeart/2005/8/layout/list1"/>
    <dgm:cxn modelId="{0A6FE01E-43CE-481D-8094-D1C8EFFAD9F0}" type="presParOf" srcId="{06C93C37-3FDC-4735-BB35-799A27CEDDC0}" destId="{F4ABF31D-3FE8-4258-87B4-F01B61E1EC10}" srcOrd="6" destOrd="0" presId="urn:microsoft.com/office/officeart/2005/8/layout/list1"/>
    <dgm:cxn modelId="{A10E45AB-3ABA-4BF1-8B4F-ADC016EEFF77}" type="presParOf" srcId="{06C93C37-3FDC-4735-BB35-799A27CEDDC0}" destId="{66BF01DB-5DE0-44E1-B783-2F9465639592}" srcOrd="7" destOrd="0" presId="urn:microsoft.com/office/officeart/2005/8/layout/list1"/>
    <dgm:cxn modelId="{92B425A3-2805-4E25-9698-40EC8307C494}" type="presParOf" srcId="{06C93C37-3FDC-4735-BB35-799A27CEDDC0}" destId="{71EBC947-77E8-4C38-B162-25073E400648}" srcOrd="8" destOrd="0" presId="urn:microsoft.com/office/officeart/2005/8/layout/list1"/>
    <dgm:cxn modelId="{CD3F0841-BC82-40DA-A935-A21A907AE4BF}" type="presParOf" srcId="{71EBC947-77E8-4C38-B162-25073E400648}" destId="{E2ECE275-A42C-48CB-9276-006408EBAD9C}" srcOrd="0" destOrd="0" presId="urn:microsoft.com/office/officeart/2005/8/layout/list1"/>
    <dgm:cxn modelId="{C85E5BB2-DDDA-4C36-82B0-A2680121018A}" type="presParOf" srcId="{71EBC947-77E8-4C38-B162-25073E400648}" destId="{4CABF591-A82A-4A40-A8CD-91D1E4737CA4}" srcOrd="1" destOrd="0" presId="urn:microsoft.com/office/officeart/2005/8/layout/list1"/>
    <dgm:cxn modelId="{96F528B3-2421-4742-8DA8-666A1BD3291A}" type="presParOf" srcId="{06C93C37-3FDC-4735-BB35-799A27CEDDC0}" destId="{5E7081D5-0B21-46EC-8A2F-19FDAAB4296A}" srcOrd="9" destOrd="0" presId="urn:microsoft.com/office/officeart/2005/8/layout/list1"/>
    <dgm:cxn modelId="{8DF07E0C-280E-4134-AAFA-40519A304C67}" type="presParOf" srcId="{06C93C37-3FDC-4735-BB35-799A27CEDDC0}" destId="{E5C83228-495A-4A22-9C81-3E8F1DFA4F9C}" srcOrd="10" destOrd="0" presId="urn:microsoft.com/office/officeart/2005/8/layout/list1"/>
    <dgm:cxn modelId="{EC863F1B-937D-468E-8F28-0BF9C46F97CD}" type="presParOf" srcId="{06C93C37-3FDC-4735-BB35-799A27CEDDC0}" destId="{C81B8609-9A1B-45CB-9C8E-E992C1DCA8E7}" srcOrd="11" destOrd="0" presId="urn:microsoft.com/office/officeart/2005/8/layout/list1"/>
    <dgm:cxn modelId="{651154E0-F958-4314-A74A-6C3F90DAC30C}" type="presParOf" srcId="{06C93C37-3FDC-4735-BB35-799A27CEDDC0}" destId="{C8148654-FE13-45B2-A40C-D6790689D22E}" srcOrd="12" destOrd="0" presId="urn:microsoft.com/office/officeart/2005/8/layout/list1"/>
    <dgm:cxn modelId="{AD84D2B9-2FC5-4EC9-9714-D897BF5C991F}" type="presParOf" srcId="{C8148654-FE13-45B2-A40C-D6790689D22E}" destId="{2925E208-E1AD-49F8-8431-84B5877CD8BC}" srcOrd="0" destOrd="0" presId="urn:microsoft.com/office/officeart/2005/8/layout/list1"/>
    <dgm:cxn modelId="{FA074256-99F6-42BE-AFEE-60D1416B839B}" type="presParOf" srcId="{C8148654-FE13-45B2-A40C-D6790689D22E}" destId="{63A16372-A77C-4595-968C-988463BC751A}" srcOrd="1" destOrd="0" presId="urn:microsoft.com/office/officeart/2005/8/layout/list1"/>
    <dgm:cxn modelId="{3CB89CE2-623C-47B4-A1CD-5E1C9D94E4BE}" type="presParOf" srcId="{06C93C37-3FDC-4735-BB35-799A27CEDDC0}" destId="{963FC4D8-3375-4645-AB04-BF7EE338B353}" srcOrd="13" destOrd="0" presId="urn:microsoft.com/office/officeart/2005/8/layout/list1"/>
    <dgm:cxn modelId="{7CD22E1A-01F0-4D64-AEBC-60522AF93C16}" type="presParOf" srcId="{06C93C37-3FDC-4735-BB35-799A27CEDDC0}" destId="{338DEECC-34EF-40A6-9448-E0F7624D3223}" srcOrd="14" destOrd="0" presId="urn:microsoft.com/office/officeart/2005/8/layout/list1"/>
    <dgm:cxn modelId="{8A3BCB14-838B-43D1-8060-1FE6B89E9659}" type="presParOf" srcId="{06C93C37-3FDC-4735-BB35-799A27CEDDC0}" destId="{D2A89EB7-9361-4FB8-9349-3212980484C8}" srcOrd="15" destOrd="0" presId="urn:microsoft.com/office/officeart/2005/8/layout/list1"/>
    <dgm:cxn modelId="{34782874-D592-4C41-8F65-BB60B3CC5633}" type="presParOf" srcId="{06C93C37-3FDC-4735-BB35-799A27CEDDC0}" destId="{1C54F4B4-E73D-4042-9E1B-4DD8183AC2C8}" srcOrd="16" destOrd="0" presId="urn:microsoft.com/office/officeart/2005/8/layout/list1"/>
    <dgm:cxn modelId="{F90D068E-D016-4115-8ABF-0FD6C46D6C83}" type="presParOf" srcId="{1C54F4B4-E73D-4042-9E1B-4DD8183AC2C8}" destId="{073A558B-E767-49EB-B777-45E4570FCBE5}" srcOrd="0" destOrd="0" presId="urn:microsoft.com/office/officeart/2005/8/layout/list1"/>
    <dgm:cxn modelId="{AD14512C-BBE7-4C55-B148-C5BC4E5D6F24}" type="presParOf" srcId="{1C54F4B4-E73D-4042-9E1B-4DD8183AC2C8}" destId="{53E8D089-CCE8-436D-A401-07E0D3F0601D}" srcOrd="1" destOrd="0" presId="urn:microsoft.com/office/officeart/2005/8/layout/list1"/>
    <dgm:cxn modelId="{87EF5F03-6843-44D9-BEBE-417EEFEC2C2D}" type="presParOf" srcId="{06C93C37-3FDC-4735-BB35-799A27CEDDC0}" destId="{320BBEFF-9DBA-4B7A-B047-E9E002533672}" srcOrd="17" destOrd="0" presId="urn:microsoft.com/office/officeart/2005/8/layout/list1"/>
    <dgm:cxn modelId="{D1B6C733-0A6E-4CD8-AE5B-98F0A7E1453C}" type="presParOf" srcId="{06C93C37-3FDC-4735-BB35-799A27CEDDC0}" destId="{26770BA3-2238-453C-AB3D-71F44B06465F}" srcOrd="18" destOrd="0" presId="urn:microsoft.com/office/officeart/2005/8/layout/list1"/>
    <dgm:cxn modelId="{7937B560-B40B-4236-B212-1DB2ABBA6A21}" type="presParOf" srcId="{06C93C37-3FDC-4735-BB35-799A27CEDDC0}" destId="{1CF4E6A2-A0CE-4213-B106-FDF28DE3E9AF}" srcOrd="19" destOrd="0" presId="urn:microsoft.com/office/officeart/2005/8/layout/list1"/>
    <dgm:cxn modelId="{A41ED713-61CC-45AC-A77B-D7AF769678FB}" type="presParOf" srcId="{06C93C37-3FDC-4735-BB35-799A27CEDDC0}" destId="{BA355119-6FCF-4DB4-8AE6-AEA7C193C766}" srcOrd="20" destOrd="0" presId="urn:microsoft.com/office/officeart/2005/8/layout/list1"/>
    <dgm:cxn modelId="{7E7F9EC8-3E23-4EB0-B972-1E6624876901}" type="presParOf" srcId="{BA355119-6FCF-4DB4-8AE6-AEA7C193C766}" destId="{CD8888CE-0B0B-47CF-A6A7-D2F71D660C49}" srcOrd="0" destOrd="0" presId="urn:microsoft.com/office/officeart/2005/8/layout/list1"/>
    <dgm:cxn modelId="{D8DC1B3C-54D7-4221-B657-7EAAFDD96E1A}" type="presParOf" srcId="{BA355119-6FCF-4DB4-8AE6-AEA7C193C766}" destId="{CAF27268-41EC-4EC6-8A20-5DA138DE1498}" srcOrd="1" destOrd="0" presId="urn:microsoft.com/office/officeart/2005/8/layout/list1"/>
    <dgm:cxn modelId="{A41F03D7-9494-4CE8-BB64-6D0A45F26997}" type="presParOf" srcId="{06C93C37-3FDC-4735-BB35-799A27CEDDC0}" destId="{231326C6-7AED-4F73-B903-28BCFD17EF2D}" srcOrd="21" destOrd="0" presId="urn:microsoft.com/office/officeart/2005/8/layout/list1"/>
    <dgm:cxn modelId="{44478E77-7047-4FB3-8F7A-795164ED3E2C}" type="presParOf" srcId="{06C93C37-3FDC-4735-BB35-799A27CEDDC0}" destId="{E4A98035-9288-4803-9C1F-1BD40240FBD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BADF5-C15B-4D82-A4AE-077087145851}" type="doc">
      <dgm:prSet loTypeId="urn:microsoft.com/office/officeart/2005/8/layout/hList7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BDB3B76-9F6B-41C6-9834-08414770F31A}">
      <dgm:prSet phldrT="[Text]"/>
      <dgm:sp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0">
              <a:schemeClr val="accent3">
                <a:lumMod val="50000"/>
              </a:schemeClr>
            </a:gs>
          </a:gsLst>
          <a:lin ang="5400000" scaled="0"/>
          <a:tileRect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b="1" cap="none" spc="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Argument Reality</a:t>
          </a:r>
          <a:endParaRPr lang="en-US" b="1" cap="none" spc="0" dirty="0">
            <a:ln w="11430"/>
            <a:solidFill>
              <a:schemeClr val="accent4">
                <a:lumMod val="5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B7F474E5-98FB-448E-828D-483B25FD0132}" type="parTrans" cxnId="{28432954-5FB5-43FE-ABA4-ED43FD32665B}">
      <dgm:prSet/>
      <dgm:spPr/>
      <dgm:t>
        <a:bodyPr/>
        <a:lstStyle/>
        <a:p>
          <a:endParaRPr lang="en-US"/>
        </a:p>
      </dgm:t>
    </dgm:pt>
    <dgm:pt modelId="{B642CFC1-DFB2-49F2-AA76-AF9D3D408AE5}" type="sibTrans" cxnId="{28432954-5FB5-43FE-ABA4-ED43FD32665B}">
      <dgm:prSet/>
      <dgm:spPr/>
      <dgm:t>
        <a:bodyPr/>
        <a:lstStyle/>
        <a:p>
          <a:endParaRPr lang="en-US"/>
        </a:p>
      </dgm:t>
    </dgm:pt>
    <dgm:pt modelId="{E2066210-D3D8-456D-B740-DA9DAF433E3B}">
      <dgm:prSet phldrT="[Text]" custT="1"/>
      <dgm:spPr>
        <a:gradFill rotWithShape="0">
          <a:gsLst>
            <a:gs pos="100000">
              <a:srgbClr val="EAEAEA"/>
            </a:gs>
            <a:gs pos="50000">
              <a:srgbClr val="777777"/>
            </a:gs>
            <a:gs pos="0">
              <a:srgbClr val="080808"/>
            </a:gs>
          </a:gsLst>
          <a:lin ang="5400000" scaled="0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rPr>
            <a:t>Mobile Camera</a:t>
          </a:r>
          <a:endParaRPr lang="en-US" sz="3600" b="1" cap="none" spc="0" dirty="0">
            <a:ln w="11430"/>
            <a:solidFill>
              <a:schemeClr val="accent2">
                <a:lumMod val="5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Gill Sans MT" pitchFamily="34" charset="0"/>
          </a:endParaRPr>
        </a:p>
      </dgm:t>
    </dgm:pt>
    <dgm:pt modelId="{CE054987-AD18-4F42-B186-24BE046DD0E9}" type="parTrans" cxnId="{4A596FCC-5323-4990-A7E1-11CC691764AE}">
      <dgm:prSet/>
      <dgm:spPr/>
      <dgm:t>
        <a:bodyPr/>
        <a:lstStyle/>
        <a:p>
          <a:endParaRPr lang="en-US"/>
        </a:p>
      </dgm:t>
    </dgm:pt>
    <dgm:pt modelId="{2A23E518-369D-47E8-819C-A58D631E3CE8}" type="sibTrans" cxnId="{4A596FCC-5323-4990-A7E1-11CC691764AE}">
      <dgm:prSet/>
      <dgm:spPr/>
      <dgm:t>
        <a:bodyPr/>
        <a:lstStyle/>
        <a:p>
          <a:endParaRPr lang="en-US"/>
        </a:p>
      </dgm:t>
    </dgm:pt>
    <dgm:pt modelId="{222F19E0-6338-4A06-9CD5-2165BD78B1D9}">
      <dgm:prSet phldrT="[Text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0">
              <a:schemeClr val="accent4">
                <a:lumMod val="50000"/>
              </a:schemeClr>
            </a:gs>
          </a:gsLst>
          <a:lin ang="5400000" scaled="0"/>
        </a:gra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sz="4000" b="1" cap="none" spc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rPr>
            <a:t>GPS</a:t>
          </a:r>
          <a:endParaRPr lang="en-US" sz="4000" b="1" cap="none" spc="0" dirty="0">
            <a:ln w="11430"/>
            <a:solidFill>
              <a:schemeClr val="accent3">
                <a:lumMod val="5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Gill Sans MT" pitchFamily="34" charset="0"/>
          </a:endParaRPr>
        </a:p>
      </dgm:t>
    </dgm:pt>
    <dgm:pt modelId="{110DAD42-B53F-4853-A014-4BFA4A6257E4}" type="parTrans" cxnId="{88B8CC4F-569E-47E5-8D9C-6D1FCBDB6021}">
      <dgm:prSet/>
      <dgm:spPr/>
      <dgm:t>
        <a:bodyPr/>
        <a:lstStyle/>
        <a:p>
          <a:endParaRPr lang="en-US"/>
        </a:p>
      </dgm:t>
    </dgm:pt>
    <dgm:pt modelId="{D7595A20-D7FC-442C-B815-4D7A941896DF}" type="sibTrans" cxnId="{88B8CC4F-569E-47E5-8D9C-6D1FCBDB6021}">
      <dgm:prSet/>
      <dgm:spPr/>
      <dgm:t>
        <a:bodyPr/>
        <a:lstStyle/>
        <a:p>
          <a:endParaRPr lang="en-US"/>
        </a:p>
      </dgm:t>
    </dgm:pt>
    <dgm:pt modelId="{59C1F326-E154-49FE-80B7-1C964F1F4F8A}" type="pres">
      <dgm:prSet presAssocID="{2DABADF5-C15B-4D82-A4AE-0770871458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AB0C97-4D63-4C99-8206-401A2FF715C4}" type="pres">
      <dgm:prSet presAssocID="{2DABADF5-C15B-4D82-A4AE-077087145851}" presName="fgShape" presStyleLbl="fgShp" presStyleIdx="0" presStyleCnt="1" custScaleX="74625" custLinFactNeighborX="1100" custLinFactNeighborY="-7141"/>
      <dgm:spPr>
        <a:gradFill rotWithShape="0">
          <a:gsLst>
            <a:gs pos="0">
              <a:schemeClr val="tx1">
                <a:lumMod val="95000"/>
                <a:lumOff val="5000"/>
              </a:schemeClr>
            </a:gs>
            <a:gs pos="50000">
              <a:schemeClr val="tx2">
                <a:lumMod val="60000"/>
                <a:lumOff val="40000"/>
                <a:alpha val="22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</a:gradFill>
      </dgm:spPr>
      <dgm:t>
        <a:bodyPr/>
        <a:lstStyle/>
        <a:p>
          <a:pPr latinLnBrk="1"/>
          <a:endParaRPr lang="ko-KR" altLang="en-US"/>
        </a:p>
      </dgm:t>
    </dgm:pt>
    <dgm:pt modelId="{F6C2FFD9-EAEC-47BA-9807-D398A9E01417}" type="pres">
      <dgm:prSet presAssocID="{2DABADF5-C15B-4D82-A4AE-077087145851}" presName="linComp" presStyleCnt="0"/>
      <dgm:spPr/>
      <dgm:t>
        <a:bodyPr/>
        <a:lstStyle/>
        <a:p>
          <a:pPr latinLnBrk="1"/>
          <a:endParaRPr lang="ko-KR" altLang="en-US"/>
        </a:p>
      </dgm:t>
    </dgm:pt>
    <dgm:pt modelId="{6041AEE7-FF6F-4CAA-B21B-395D020BF902}" type="pres">
      <dgm:prSet presAssocID="{3BDB3B76-9F6B-41C6-9834-08414770F31A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14D7F0CD-B76E-4BD1-BEC1-24053A8EDF29}" type="pres">
      <dgm:prSet presAssocID="{3BDB3B76-9F6B-41C6-9834-08414770F31A}" presName="bkgdShape" presStyleLbl="node1" presStyleIdx="0" presStyleCnt="3" custLinFactNeighborX="-2967"/>
      <dgm:spPr/>
      <dgm:t>
        <a:bodyPr/>
        <a:lstStyle/>
        <a:p>
          <a:endParaRPr lang="en-US"/>
        </a:p>
      </dgm:t>
    </dgm:pt>
    <dgm:pt modelId="{D90760F8-8188-43AA-91F1-A6F564C538B1}" type="pres">
      <dgm:prSet presAssocID="{3BDB3B76-9F6B-41C6-9834-08414770F31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E032C-2067-43DC-BE49-2295B8C400E1}" type="pres">
      <dgm:prSet presAssocID="{3BDB3B76-9F6B-41C6-9834-08414770F31A}" presName="invisi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D0235F1-AC18-4B5C-9002-40606FCF7BB5}" type="pres">
      <dgm:prSet presAssocID="{3BDB3B76-9F6B-41C6-9834-08414770F31A}" presName="imagNode" presStyleLbl="fgImgPlace1" presStyleIdx="0" presStyleCnt="3"/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0">
              <a:schemeClr val="accent3">
                <a:lumMod val="50000"/>
              </a:schemeClr>
            </a:gs>
          </a:gsLst>
          <a:lin ang="5400000" scaled="0"/>
        </a:gradFill>
      </dgm:spPr>
      <dgm:t>
        <a:bodyPr/>
        <a:lstStyle/>
        <a:p>
          <a:pPr latinLnBrk="1"/>
          <a:endParaRPr lang="ko-KR" altLang="en-US"/>
        </a:p>
      </dgm:t>
    </dgm:pt>
    <dgm:pt modelId="{631D332C-CD53-4462-9BB1-1AEF01EB705C}" type="pres">
      <dgm:prSet presAssocID="{B642CFC1-DFB2-49F2-AA76-AF9D3D408A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4D73F9-54EC-4F1F-B6D4-23DF07B562AC}" type="pres">
      <dgm:prSet presAssocID="{E2066210-D3D8-456D-B740-DA9DAF433E3B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01A7220D-402F-4859-942C-C4F5C3E231DA}" type="pres">
      <dgm:prSet presAssocID="{E2066210-D3D8-456D-B740-DA9DAF433E3B}" presName="bkgdShape" presStyleLbl="node1" presStyleIdx="1" presStyleCnt="3"/>
      <dgm:spPr/>
      <dgm:t>
        <a:bodyPr/>
        <a:lstStyle/>
        <a:p>
          <a:endParaRPr lang="en-US"/>
        </a:p>
      </dgm:t>
    </dgm:pt>
    <dgm:pt modelId="{DC01D2E7-5ED8-4F55-99C2-1F3E466269B1}" type="pres">
      <dgm:prSet presAssocID="{E2066210-D3D8-456D-B740-DA9DAF433E3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68B16-84A5-432C-A121-878C857FD182}" type="pres">
      <dgm:prSet presAssocID="{E2066210-D3D8-456D-B740-DA9DAF433E3B}" presName="invisi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CF2E2FF-4BAD-4B4B-BA22-48543469B59E}" type="pres">
      <dgm:prSet presAssocID="{E2066210-D3D8-456D-B740-DA9DAF433E3B}" presName="imagNode" presStyleLbl="fgImgPlace1" presStyleIdx="1" presStyleCnt="3" custLinFactNeighborX="3525" custLinFactNeighborY="-3600"/>
      <dgm:spPr>
        <a:prstGeom prst="smileyFace">
          <a:avLst/>
        </a:prstGeom>
        <a:gradFill rotWithShape="0">
          <a:gsLst>
            <a:gs pos="100000">
              <a:srgbClr val="EAEAEA"/>
            </a:gs>
            <a:gs pos="50000">
              <a:srgbClr val="777777"/>
            </a:gs>
            <a:gs pos="0">
              <a:srgbClr val="080808"/>
            </a:gs>
          </a:gsLst>
          <a:lin ang="5400000" scaled="0"/>
        </a:gradFill>
      </dgm:spPr>
      <dgm:t>
        <a:bodyPr/>
        <a:lstStyle/>
        <a:p>
          <a:pPr latinLnBrk="1"/>
          <a:endParaRPr lang="ko-KR" altLang="en-US"/>
        </a:p>
      </dgm:t>
    </dgm:pt>
    <dgm:pt modelId="{A3B27CD5-A016-4F24-82AD-9B75CDF399B8}" type="pres">
      <dgm:prSet presAssocID="{2A23E518-369D-47E8-819C-A58D631E3C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71B89B-B5C9-4E6F-AB68-D0A2D96EABEC}" type="pres">
      <dgm:prSet presAssocID="{222F19E0-6338-4A06-9CD5-2165BD78B1D9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4140A7D3-1BD0-4C6E-8821-4EE6DB00C3F3}" type="pres">
      <dgm:prSet presAssocID="{222F19E0-6338-4A06-9CD5-2165BD78B1D9}" presName="bkgdShape" presStyleLbl="node1" presStyleIdx="2" presStyleCnt="3"/>
      <dgm:spPr/>
      <dgm:t>
        <a:bodyPr/>
        <a:lstStyle/>
        <a:p>
          <a:endParaRPr lang="en-US"/>
        </a:p>
      </dgm:t>
    </dgm:pt>
    <dgm:pt modelId="{6B91D5B3-10D3-4066-9D65-19ADB5AD4D3A}" type="pres">
      <dgm:prSet presAssocID="{222F19E0-6338-4A06-9CD5-2165BD78B1D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D8EE7-B7F9-4313-B083-4AD108D047FC}" type="pres">
      <dgm:prSet presAssocID="{222F19E0-6338-4A06-9CD5-2165BD78B1D9}" presName="invisi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273CFE6-15AC-4530-9A36-01F79BF1A8B2}" type="pres">
      <dgm:prSet presAssocID="{222F19E0-6338-4A06-9CD5-2165BD78B1D9}" presName="imagNode" presStyleLbl="fgImgPlace1" presStyleIdx="2" presStyleCnt="3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0">
              <a:schemeClr val="accent4">
                <a:lumMod val="50000"/>
              </a:schemeClr>
            </a:gs>
          </a:gsLst>
          <a:lin ang="5400000" scaled="0"/>
        </a:gradFill>
      </dgm:spPr>
      <dgm:t>
        <a:bodyPr/>
        <a:lstStyle/>
        <a:p>
          <a:pPr latinLnBrk="1"/>
          <a:endParaRPr lang="ko-KR" altLang="en-US"/>
        </a:p>
      </dgm:t>
    </dgm:pt>
  </dgm:ptLst>
  <dgm:cxnLst>
    <dgm:cxn modelId="{4A596FCC-5323-4990-A7E1-11CC691764AE}" srcId="{2DABADF5-C15B-4D82-A4AE-077087145851}" destId="{E2066210-D3D8-456D-B740-DA9DAF433E3B}" srcOrd="1" destOrd="0" parTransId="{CE054987-AD18-4F42-B186-24BE046DD0E9}" sibTransId="{2A23E518-369D-47E8-819C-A58D631E3CE8}"/>
    <dgm:cxn modelId="{E84DE4CF-BF34-454F-9856-2C4763C6E826}" type="presOf" srcId="{3BDB3B76-9F6B-41C6-9834-08414770F31A}" destId="{14D7F0CD-B76E-4BD1-BEC1-24053A8EDF29}" srcOrd="0" destOrd="0" presId="urn:microsoft.com/office/officeart/2005/8/layout/hList7"/>
    <dgm:cxn modelId="{F5FD17C4-A9BE-4969-8777-5CDC6F45DE4C}" type="presOf" srcId="{E2066210-D3D8-456D-B740-DA9DAF433E3B}" destId="{01A7220D-402F-4859-942C-C4F5C3E231DA}" srcOrd="0" destOrd="0" presId="urn:microsoft.com/office/officeart/2005/8/layout/hList7"/>
    <dgm:cxn modelId="{0EC6AB28-3DE7-42A0-A5E2-A5BEAEEBC9B8}" type="presOf" srcId="{222F19E0-6338-4A06-9CD5-2165BD78B1D9}" destId="{6B91D5B3-10D3-4066-9D65-19ADB5AD4D3A}" srcOrd="1" destOrd="0" presId="urn:microsoft.com/office/officeart/2005/8/layout/hList7"/>
    <dgm:cxn modelId="{28432954-5FB5-43FE-ABA4-ED43FD32665B}" srcId="{2DABADF5-C15B-4D82-A4AE-077087145851}" destId="{3BDB3B76-9F6B-41C6-9834-08414770F31A}" srcOrd="0" destOrd="0" parTransId="{B7F474E5-98FB-448E-828D-483B25FD0132}" sibTransId="{B642CFC1-DFB2-49F2-AA76-AF9D3D408AE5}"/>
    <dgm:cxn modelId="{508FE55E-7620-4849-B756-43A7E61ABE62}" type="presOf" srcId="{3BDB3B76-9F6B-41C6-9834-08414770F31A}" destId="{D90760F8-8188-43AA-91F1-A6F564C538B1}" srcOrd="1" destOrd="0" presId="urn:microsoft.com/office/officeart/2005/8/layout/hList7"/>
    <dgm:cxn modelId="{67F24698-93B2-496E-B66D-AB1E93479D67}" type="presOf" srcId="{2A23E518-369D-47E8-819C-A58D631E3CE8}" destId="{A3B27CD5-A016-4F24-82AD-9B75CDF399B8}" srcOrd="0" destOrd="0" presId="urn:microsoft.com/office/officeart/2005/8/layout/hList7"/>
    <dgm:cxn modelId="{F1BCEA99-FFFA-4E4D-845A-705A9BA19DFD}" type="presOf" srcId="{E2066210-D3D8-456D-B740-DA9DAF433E3B}" destId="{DC01D2E7-5ED8-4F55-99C2-1F3E466269B1}" srcOrd="1" destOrd="0" presId="urn:microsoft.com/office/officeart/2005/8/layout/hList7"/>
    <dgm:cxn modelId="{88B8CC4F-569E-47E5-8D9C-6D1FCBDB6021}" srcId="{2DABADF5-C15B-4D82-A4AE-077087145851}" destId="{222F19E0-6338-4A06-9CD5-2165BD78B1D9}" srcOrd="2" destOrd="0" parTransId="{110DAD42-B53F-4853-A014-4BFA4A6257E4}" sibTransId="{D7595A20-D7FC-442C-B815-4D7A941896DF}"/>
    <dgm:cxn modelId="{5BF156B3-932E-4E5D-A18C-C47953025A07}" type="presOf" srcId="{B642CFC1-DFB2-49F2-AA76-AF9D3D408AE5}" destId="{631D332C-CD53-4462-9BB1-1AEF01EB705C}" srcOrd="0" destOrd="0" presId="urn:microsoft.com/office/officeart/2005/8/layout/hList7"/>
    <dgm:cxn modelId="{D56B3334-DEDB-425D-A32F-B0B766B3BAA6}" type="presOf" srcId="{2DABADF5-C15B-4D82-A4AE-077087145851}" destId="{59C1F326-E154-49FE-80B7-1C964F1F4F8A}" srcOrd="0" destOrd="0" presId="urn:microsoft.com/office/officeart/2005/8/layout/hList7"/>
    <dgm:cxn modelId="{52F3F728-AAA7-4B10-8716-700B5CBD6A5E}" type="presOf" srcId="{222F19E0-6338-4A06-9CD5-2165BD78B1D9}" destId="{4140A7D3-1BD0-4C6E-8821-4EE6DB00C3F3}" srcOrd="0" destOrd="0" presId="urn:microsoft.com/office/officeart/2005/8/layout/hList7"/>
    <dgm:cxn modelId="{968130B3-F23A-495F-9C89-BCEDDBF241B7}" type="presParOf" srcId="{59C1F326-E154-49FE-80B7-1C964F1F4F8A}" destId="{9BAB0C97-4D63-4C99-8206-401A2FF715C4}" srcOrd="0" destOrd="0" presId="urn:microsoft.com/office/officeart/2005/8/layout/hList7"/>
    <dgm:cxn modelId="{B8AF47A5-631F-4662-B9BE-B4951844823F}" type="presParOf" srcId="{59C1F326-E154-49FE-80B7-1C964F1F4F8A}" destId="{F6C2FFD9-EAEC-47BA-9807-D398A9E01417}" srcOrd="1" destOrd="0" presId="urn:microsoft.com/office/officeart/2005/8/layout/hList7"/>
    <dgm:cxn modelId="{9F2C2D1D-8548-405C-B49B-2F9071281881}" type="presParOf" srcId="{F6C2FFD9-EAEC-47BA-9807-D398A9E01417}" destId="{6041AEE7-FF6F-4CAA-B21B-395D020BF902}" srcOrd="0" destOrd="0" presId="urn:microsoft.com/office/officeart/2005/8/layout/hList7"/>
    <dgm:cxn modelId="{33C9BB4C-C63F-4A2E-A9B0-498197C07038}" type="presParOf" srcId="{6041AEE7-FF6F-4CAA-B21B-395D020BF902}" destId="{14D7F0CD-B76E-4BD1-BEC1-24053A8EDF29}" srcOrd="0" destOrd="0" presId="urn:microsoft.com/office/officeart/2005/8/layout/hList7"/>
    <dgm:cxn modelId="{145A1E51-DD71-49D8-928C-77C50CDC706F}" type="presParOf" srcId="{6041AEE7-FF6F-4CAA-B21B-395D020BF902}" destId="{D90760F8-8188-43AA-91F1-A6F564C538B1}" srcOrd="1" destOrd="0" presId="urn:microsoft.com/office/officeart/2005/8/layout/hList7"/>
    <dgm:cxn modelId="{57427D7E-FDF1-407F-B70B-77E01F603FB3}" type="presParOf" srcId="{6041AEE7-FF6F-4CAA-B21B-395D020BF902}" destId="{0DBE032C-2067-43DC-BE49-2295B8C400E1}" srcOrd="2" destOrd="0" presId="urn:microsoft.com/office/officeart/2005/8/layout/hList7"/>
    <dgm:cxn modelId="{C29123AD-E497-4404-ACC3-06C7A97306A2}" type="presParOf" srcId="{6041AEE7-FF6F-4CAA-B21B-395D020BF902}" destId="{ED0235F1-AC18-4B5C-9002-40606FCF7BB5}" srcOrd="3" destOrd="0" presId="urn:microsoft.com/office/officeart/2005/8/layout/hList7"/>
    <dgm:cxn modelId="{F5709F8B-4642-4DB3-9E24-4B36BD8FC2B2}" type="presParOf" srcId="{F6C2FFD9-EAEC-47BA-9807-D398A9E01417}" destId="{631D332C-CD53-4462-9BB1-1AEF01EB705C}" srcOrd="1" destOrd="0" presId="urn:microsoft.com/office/officeart/2005/8/layout/hList7"/>
    <dgm:cxn modelId="{FAD45387-73F2-48FC-A869-51A89A062D32}" type="presParOf" srcId="{F6C2FFD9-EAEC-47BA-9807-D398A9E01417}" destId="{334D73F9-54EC-4F1F-B6D4-23DF07B562AC}" srcOrd="2" destOrd="0" presId="urn:microsoft.com/office/officeart/2005/8/layout/hList7"/>
    <dgm:cxn modelId="{D630B7B8-DCDB-439D-AA2A-44C66873C962}" type="presParOf" srcId="{334D73F9-54EC-4F1F-B6D4-23DF07B562AC}" destId="{01A7220D-402F-4859-942C-C4F5C3E231DA}" srcOrd="0" destOrd="0" presId="urn:microsoft.com/office/officeart/2005/8/layout/hList7"/>
    <dgm:cxn modelId="{EE7A377C-4D99-4DE7-984F-D0CCEC10ED45}" type="presParOf" srcId="{334D73F9-54EC-4F1F-B6D4-23DF07B562AC}" destId="{DC01D2E7-5ED8-4F55-99C2-1F3E466269B1}" srcOrd="1" destOrd="0" presId="urn:microsoft.com/office/officeart/2005/8/layout/hList7"/>
    <dgm:cxn modelId="{185963DC-167E-4CFE-B34C-69189FA13073}" type="presParOf" srcId="{334D73F9-54EC-4F1F-B6D4-23DF07B562AC}" destId="{49C68B16-84A5-432C-A121-878C857FD182}" srcOrd="2" destOrd="0" presId="urn:microsoft.com/office/officeart/2005/8/layout/hList7"/>
    <dgm:cxn modelId="{A9690BB2-325B-446D-871E-D24B58BE5B08}" type="presParOf" srcId="{334D73F9-54EC-4F1F-B6D4-23DF07B562AC}" destId="{2CF2E2FF-4BAD-4B4B-BA22-48543469B59E}" srcOrd="3" destOrd="0" presId="urn:microsoft.com/office/officeart/2005/8/layout/hList7"/>
    <dgm:cxn modelId="{8F49AE20-E596-417A-A614-C0563317D2A5}" type="presParOf" srcId="{F6C2FFD9-EAEC-47BA-9807-D398A9E01417}" destId="{A3B27CD5-A016-4F24-82AD-9B75CDF399B8}" srcOrd="3" destOrd="0" presId="urn:microsoft.com/office/officeart/2005/8/layout/hList7"/>
    <dgm:cxn modelId="{AFFFF333-65AE-44D7-99F2-5A83FD0EB562}" type="presParOf" srcId="{F6C2FFD9-EAEC-47BA-9807-D398A9E01417}" destId="{5D71B89B-B5C9-4E6F-AB68-D0A2D96EABEC}" srcOrd="4" destOrd="0" presId="urn:microsoft.com/office/officeart/2005/8/layout/hList7"/>
    <dgm:cxn modelId="{2C767AE9-DC87-4D9A-B2AD-9381541BFBF1}" type="presParOf" srcId="{5D71B89B-B5C9-4E6F-AB68-D0A2D96EABEC}" destId="{4140A7D3-1BD0-4C6E-8821-4EE6DB00C3F3}" srcOrd="0" destOrd="0" presId="urn:microsoft.com/office/officeart/2005/8/layout/hList7"/>
    <dgm:cxn modelId="{FE572158-2567-4409-AA6B-0BE13DE698DB}" type="presParOf" srcId="{5D71B89B-B5C9-4E6F-AB68-D0A2D96EABEC}" destId="{6B91D5B3-10D3-4066-9D65-19ADB5AD4D3A}" srcOrd="1" destOrd="0" presId="urn:microsoft.com/office/officeart/2005/8/layout/hList7"/>
    <dgm:cxn modelId="{DA47084D-B133-45B4-85BC-475256F6C434}" type="presParOf" srcId="{5D71B89B-B5C9-4E6F-AB68-D0A2D96EABEC}" destId="{A8ED8EE7-B7F9-4313-B083-4AD108D047FC}" srcOrd="2" destOrd="0" presId="urn:microsoft.com/office/officeart/2005/8/layout/hList7"/>
    <dgm:cxn modelId="{DC16A1CF-5934-4A4F-8105-7BDA6CB56E88}" type="presParOf" srcId="{5D71B89B-B5C9-4E6F-AB68-D0A2D96EABEC}" destId="{D273CFE6-15AC-4530-9A36-01F79BF1A8B2}" srcOrd="3" destOrd="0" presId="urn:microsoft.com/office/officeart/2005/8/layout/hList7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/>
      <dgm:spPr/>
      <dgm:t>
        <a:bodyPr/>
        <a:lstStyle/>
        <a:p>
          <a:r>
            <a:rPr lang="en-US" sz="3200" dirty="0" smtClean="0"/>
            <a:t>Argument Reality</a:t>
          </a:r>
          <a:endParaRPr lang="en-US" sz="3200" dirty="0"/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5600" dirty="0" smtClean="0">
              <a:ln>
                <a:solidFill>
                  <a:schemeClr val="accent2">
                    <a:lumMod val="50000"/>
                    <a:alpha val="80000"/>
                  </a:schemeClr>
                </a:solidFill>
              </a:ln>
            </a:rPr>
            <a:t> </a:t>
          </a:r>
          <a:r>
            <a:rPr lang="en-US" altLang="ko-KR" sz="4000" b="1" cap="none" spc="0" dirty="0" smtClean="0">
              <a:ln w="18000">
                <a:solidFill>
                  <a:schemeClr val="accent2">
                    <a:lumMod val="50000"/>
                    <a:alpha val="8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Real View</a:t>
          </a:r>
          <a:endParaRPr lang="en-US" sz="5600" dirty="0">
            <a:ln w="18000">
              <a:solidFill>
                <a:schemeClr val="accent2">
                  <a:lumMod val="50000"/>
                  <a:alpha val="80000"/>
                </a:schemeClr>
              </a:solidFill>
              <a:prstDash val="solid"/>
              <a:miter lim="800000"/>
            </a:ln>
          </a:endParaRPr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2D3B6039-525B-4793-A8BE-13AD55E9B5E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 dirty="0"/>
        </a:p>
      </dgm:t>
    </dgm:pt>
    <dgm:pt modelId="{9DC16C3C-CBA6-40DE-8C20-5C0DEB85DA88}" type="parTrans" cxnId="{2E09AB70-6D1F-4B88-908E-E606651BD3D4}">
      <dgm:prSet/>
      <dgm:spPr/>
      <dgm:t>
        <a:bodyPr/>
        <a:lstStyle/>
        <a:p>
          <a:pPr latinLnBrk="1"/>
          <a:endParaRPr lang="ko-KR" altLang="en-US"/>
        </a:p>
      </dgm:t>
    </dgm:pt>
    <dgm:pt modelId="{05B9BC35-A4B8-465F-A19C-C46C6D0DC26A}" type="sibTrans" cxnId="{2E09AB70-6D1F-4B88-908E-E606651BD3D4}">
      <dgm:prSet/>
      <dgm:spPr/>
      <dgm:t>
        <a:bodyPr/>
        <a:lstStyle/>
        <a:p>
          <a:pPr latinLnBrk="1"/>
          <a:endParaRPr lang="ko-KR" altLang="en-US"/>
        </a:p>
      </dgm:t>
    </dgm:pt>
    <dgm:pt modelId="{73BA27FA-E78A-4C54-AE9C-42A9E440250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latinLnBrk="1"/>
          <a:endParaRPr lang="ko-KR" altLang="en-US" dirty="0"/>
        </a:p>
      </dgm:t>
    </dgm:pt>
    <dgm:pt modelId="{DBB2AB40-700A-4C5F-BB66-34D8E3205CCC}" type="sibTrans" cxnId="{E93B613C-BAEC-4952-9EE4-85A196D90ABA}">
      <dgm:prSet/>
      <dgm:spPr/>
      <dgm:t>
        <a:bodyPr/>
        <a:lstStyle/>
        <a:p>
          <a:pPr latinLnBrk="1"/>
          <a:endParaRPr lang="ko-KR" altLang="en-US"/>
        </a:p>
      </dgm:t>
    </dgm:pt>
    <dgm:pt modelId="{E6FBC197-7394-446D-9435-56908C2A87DD}" type="parTrans" cxnId="{E93B613C-BAEC-4952-9EE4-85A196D90ABA}">
      <dgm:prSet/>
      <dgm:spPr/>
      <dgm:t>
        <a:bodyPr/>
        <a:lstStyle/>
        <a:p>
          <a:pPr latinLnBrk="1"/>
          <a:endParaRPr lang="ko-KR" alt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  <dgm:t>
        <a:bodyPr/>
        <a:lstStyle/>
        <a:p>
          <a:pPr latinLnBrk="1"/>
          <a:endParaRPr lang="ko-KR" altLang="en-US"/>
        </a:p>
      </dgm:t>
    </dgm:pt>
    <dgm:pt modelId="{35894D2A-7448-4EEF-BE7A-AFECDF46E879}" type="pres">
      <dgm:prSet presAssocID="{C52840DF-8D5B-484D-896D-B93D29C06196}" presName="tile1" presStyleLbl="node1" presStyleIdx="0" presStyleCnt="4" custLinFactNeighborX="-1104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78534-9B05-4DC0-B350-52ECB73DDD64}" type="presOf" srcId="{9126C300-2B5A-407A-B099-D883DF548D1F}" destId="{A4D9E059-1CF5-46B4-9BDC-6A89B9F2C818}" srcOrd="0" destOrd="0" presId="urn:microsoft.com/office/officeart/2005/8/layout/matrix1"/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22C0BA88-491E-4271-ADC8-C746D59A8450}" type="presOf" srcId="{73BA27FA-E78A-4C54-AE9C-42A9E440250C}" destId="{7BA5ED7B-4C9D-4749-976E-6907BA0B55EF}" srcOrd="1" destOrd="0" presId="urn:microsoft.com/office/officeart/2005/8/layout/matrix1"/>
    <dgm:cxn modelId="{CD6D7BA0-05D2-4167-AAD8-48D5AC89A66B}" type="presOf" srcId="{73BA27FA-E78A-4C54-AE9C-42A9E440250C}" destId="{94D001CF-E85D-43CF-A52B-834DD35C680F}" srcOrd="0" destOrd="0" presId="urn:microsoft.com/office/officeart/2005/8/layout/matrix1"/>
    <dgm:cxn modelId="{E5DA9654-A672-4811-B747-8A6BBED366C2}" type="presOf" srcId="{2D3B6039-525B-4793-A8BE-13AD55E9B5ED}" destId="{6AE1032C-5A52-45A7-B42C-E3AD4E29B0D4}" srcOrd="1" destOrd="0" presId="urn:microsoft.com/office/officeart/2005/8/layout/matrix1"/>
    <dgm:cxn modelId="{20EFD175-D7D6-4DCE-8737-C93C37865D48}" type="presOf" srcId="{C52840DF-8D5B-484D-896D-B93D29C06196}" destId="{6FB2D1F5-71BE-46C2-9752-FC4362EB43A7}" srcOrd="0" destOrd="0" presId="urn:microsoft.com/office/officeart/2005/8/layout/matrix1"/>
    <dgm:cxn modelId="{615FF148-8741-4802-A368-B77B135C9B91}" type="presOf" srcId="{F40673E5-67FA-4A6C-92D6-BC10F59ADBC7}" destId="{35894D2A-7448-4EEF-BE7A-AFECDF46E879}" srcOrd="0" destOrd="0" presId="urn:microsoft.com/office/officeart/2005/8/layout/matrix1"/>
    <dgm:cxn modelId="{AB2C1571-3FBD-4E6C-87E6-75EA98E606EA}" type="presOf" srcId="{F40673E5-67FA-4A6C-92D6-BC10F59ADBC7}" destId="{7D6BE7A4-F4F8-41A6-B378-82CB3DEF028B}" srcOrd="1" destOrd="0" presId="urn:microsoft.com/office/officeart/2005/8/layout/matrix1"/>
    <dgm:cxn modelId="{2E09AB70-6D1F-4B88-908E-E606651BD3D4}" srcId="{9126C300-2B5A-407A-B099-D883DF548D1F}" destId="{2D3B6039-525B-4793-A8BE-13AD55E9B5ED}" srcOrd="1" destOrd="0" parTransId="{9DC16C3C-CBA6-40DE-8C20-5C0DEB85DA88}" sibTransId="{05B9BC35-A4B8-465F-A19C-C46C6D0DC26A}"/>
    <dgm:cxn modelId="{C80DABDB-DC1C-483E-9C7A-3CD64FF12DB2}" type="presOf" srcId="{2D3B6039-525B-4793-A8BE-13AD55E9B5ED}" destId="{261419D1-020B-4657-BF78-9F0E18F7ED53}" srcOrd="0" destOrd="0" presId="urn:microsoft.com/office/officeart/2005/8/layout/matrix1"/>
    <dgm:cxn modelId="{E93B613C-BAEC-4952-9EE4-85A196D90ABA}" srcId="{9126C300-2B5A-407A-B099-D883DF548D1F}" destId="{73BA27FA-E78A-4C54-AE9C-42A9E440250C}" srcOrd="2" destOrd="0" parTransId="{E6FBC197-7394-446D-9435-56908C2A87DD}" sibTransId="{DBB2AB40-700A-4C5F-BB66-34D8E3205CCC}"/>
    <dgm:cxn modelId="{2F804708-1EFC-41AD-9B54-EBC7254D4A21}" type="presParOf" srcId="{6FB2D1F5-71BE-46C2-9752-FC4362EB43A7}" destId="{F81EAEEC-E405-46FA-81D1-576EE0EA1C35}" srcOrd="0" destOrd="0" presId="urn:microsoft.com/office/officeart/2005/8/layout/matrix1"/>
    <dgm:cxn modelId="{0AA36A0D-8CEF-4B0C-9AF8-CF6C8761A640}" type="presParOf" srcId="{F81EAEEC-E405-46FA-81D1-576EE0EA1C35}" destId="{35894D2A-7448-4EEF-BE7A-AFECDF46E879}" srcOrd="0" destOrd="0" presId="urn:microsoft.com/office/officeart/2005/8/layout/matrix1"/>
    <dgm:cxn modelId="{7BD644E9-1CEC-475B-8BE9-41B3A12A229F}" type="presParOf" srcId="{F81EAEEC-E405-46FA-81D1-576EE0EA1C35}" destId="{7D6BE7A4-F4F8-41A6-B378-82CB3DEF028B}" srcOrd="1" destOrd="0" presId="urn:microsoft.com/office/officeart/2005/8/layout/matrix1"/>
    <dgm:cxn modelId="{3D21C72D-FE3B-4CDF-ABB2-13C8353B2B3F}" type="presParOf" srcId="{F81EAEEC-E405-46FA-81D1-576EE0EA1C35}" destId="{261419D1-020B-4657-BF78-9F0E18F7ED53}" srcOrd="2" destOrd="0" presId="urn:microsoft.com/office/officeart/2005/8/layout/matrix1"/>
    <dgm:cxn modelId="{1E825C54-30B4-461C-96A7-B699867FDAF9}" type="presParOf" srcId="{F81EAEEC-E405-46FA-81D1-576EE0EA1C35}" destId="{6AE1032C-5A52-45A7-B42C-E3AD4E29B0D4}" srcOrd="3" destOrd="0" presId="urn:microsoft.com/office/officeart/2005/8/layout/matrix1"/>
    <dgm:cxn modelId="{D189ED92-41D9-42C5-B5EB-18C2A774D3E3}" type="presParOf" srcId="{F81EAEEC-E405-46FA-81D1-576EE0EA1C35}" destId="{94D001CF-E85D-43CF-A52B-834DD35C680F}" srcOrd="4" destOrd="0" presId="urn:microsoft.com/office/officeart/2005/8/layout/matrix1"/>
    <dgm:cxn modelId="{25EDD5B8-3497-44CE-942F-BFFAA8CF6324}" type="presParOf" srcId="{F81EAEEC-E405-46FA-81D1-576EE0EA1C35}" destId="{7BA5ED7B-4C9D-4749-976E-6907BA0B55EF}" srcOrd="5" destOrd="0" presId="urn:microsoft.com/office/officeart/2005/8/layout/matrix1"/>
    <dgm:cxn modelId="{B66735CB-86AB-4D3B-908F-1BC37CF3706A}" type="presParOf" srcId="{F81EAEEC-E405-46FA-81D1-576EE0EA1C35}" destId="{0CD42C0B-1FA3-425E-90C8-A1C3A2B21B06}" srcOrd="6" destOrd="0" presId="urn:microsoft.com/office/officeart/2005/8/layout/matrix1"/>
    <dgm:cxn modelId="{C32DAAB0-8130-40F1-AE22-7D91E94EC9E8}" type="presParOf" srcId="{F81EAEEC-E405-46FA-81D1-576EE0EA1C35}" destId="{5408CB34-D5AA-41FA-B3B2-04CFE8A47361}" srcOrd="7" destOrd="0" presId="urn:microsoft.com/office/officeart/2005/8/layout/matrix1"/>
    <dgm:cxn modelId="{89AEC425-9D39-48EA-9013-02E1B6627C18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E3A074B-8EC3-4AC7-ADB8-C53A583CA2D1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>
                  <a:lumMod val="50000"/>
                </a:schemeClr>
              </a:solidFill>
            </a:rPr>
            <a:t>1</a:t>
          </a:r>
          <a:r>
            <a:rPr lang="en-US" sz="4000" baseline="30000" dirty="0" smtClean="0">
              <a:solidFill>
                <a:schemeClr val="accent2">
                  <a:lumMod val="50000"/>
                </a:schemeClr>
              </a:solidFill>
            </a:rPr>
            <a:t>st</a:t>
          </a:r>
          <a:r>
            <a:rPr lang="en-US" sz="40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en-US" sz="4000" dirty="0">
            <a:solidFill>
              <a:schemeClr val="accent2">
                <a:lumMod val="50000"/>
              </a:schemeClr>
            </a:solidFill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2</a:t>
          </a:r>
          <a:r>
            <a:rPr lang="en-US" sz="4000" baseline="30000" dirty="0" smtClean="0">
              <a:solidFill>
                <a:schemeClr val="tx2">
                  <a:lumMod val="50000"/>
                </a:schemeClr>
              </a:solidFill>
            </a:rPr>
            <a:t>nd</a:t>
          </a:r>
          <a:r>
            <a:rPr lang="en-US" sz="4000" dirty="0" smtClean="0">
              <a:solidFill>
                <a:schemeClr val="tx2">
                  <a:lumMod val="50000"/>
                </a:schemeClr>
              </a:solidFill>
            </a:rPr>
            <a:t>.</a:t>
          </a: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4000" baseline="30000" dirty="0" smtClean="0">
              <a:solidFill>
                <a:schemeClr val="accent6">
                  <a:lumMod val="50000"/>
                </a:schemeClr>
              </a:solidFill>
            </a:rPr>
            <a:t>rd</a:t>
          </a:r>
          <a:r>
            <a:rPr lang="en-US" sz="4000" dirty="0" smtClean="0">
              <a:solidFill>
                <a:schemeClr val="accent6">
                  <a:lumMod val="50000"/>
                </a:schemeClr>
              </a:solidFill>
            </a:rPr>
            <a:t>.</a:t>
          </a: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GPS  Error Range.</a:t>
          </a:r>
          <a:endParaRPr lang="en-US" sz="2400" dirty="0">
            <a:solidFill>
              <a:schemeClr val="tx1"/>
            </a:solidFill>
          </a:endParaRPr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86D81CFB-F54A-46E4-B7E5-D24A5CE38795}">
      <dgm:prSet phldrT="[Text]" custT="1"/>
      <dgm:spPr/>
      <dgm:t>
        <a:bodyPr/>
        <a:lstStyle/>
        <a:p>
          <a:r>
            <a:rPr lang="en-US" altLang="ko-KR" sz="2400" dirty="0" smtClean="0">
              <a:solidFill>
                <a:schemeClr val="tx1"/>
              </a:solidFill>
            </a:rPr>
            <a:t>Support of Sensor</a:t>
          </a:r>
          <a:endParaRPr lang="en-US" sz="2400" dirty="0">
            <a:solidFill>
              <a:schemeClr val="tx1"/>
            </a:solidFill>
          </a:endParaRPr>
        </a:p>
      </dgm:t>
    </dgm:pt>
    <dgm:pt modelId="{07CDAB1E-D698-4474-BDA6-A540A9C37F57}" type="sibTrans" cxnId="{71DDA4D0-5FBC-4E96-9D27-DB866C90E8D3}">
      <dgm:prSet/>
      <dgm:spPr/>
      <dgm:t>
        <a:bodyPr/>
        <a:lstStyle/>
        <a:p>
          <a:endParaRPr lang="en-US" sz="2400"/>
        </a:p>
      </dgm:t>
    </dgm:pt>
    <dgm:pt modelId="{3775BF49-DE6E-4EBF-A2DF-2460ADA048B8}" type="parTrans" cxnId="{71DDA4D0-5FBC-4E96-9D27-DB866C90E8D3}">
      <dgm:prSet/>
      <dgm:spPr/>
      <dgm:t>
        <a:bodyPr/>
        <a:lstStyle/>
        <a:p>
          <a:endParaRPr lang="en-US" sz="2400"/>
        </a:p>
      </dgm:t>
    </dgm:pt>
    <dgm:pt modelId="{83BD2615-1E47-477E-9FFC-632A610AAB1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Support of Windows Mobile Function.</a:t>
          </a:r>
          <a:endParaRPr lang="en-US" sz="2400" dirty="0">
            <a:solidFill>
              <a:schemeClr val="tx1"/>
            </a:solidFill>
          </a:endParaRPr>
        </a:p>
      </dgm:t>
    </dgm:pt>
    <dgm:pt modelId="{9A9195A4-F34F-4AB6-8E17-B7F4916EBBC2}" type="sibTrans" cxnId="{B52ED331-2191-4B9C-9347-9595826606C3}">
      <dgm:prSet/>
      <dgm:spPr/>
      <dgm:t>
        <a:bodyPr/>
        <a:lstStyle/>
        <a:p>
          <a:endParaRPr lang="en-US" sz="2400"/>
        </a:p>
      </dgm:t>
    </dgm:pt>
    <dgm:pt modelId="{74DC936C-67EC-4D25-9829-766BCCFB22C2}" type="parTrans" cxnId="{B52ED331-2191-4B9C-9347-9595826606C3}">
      <dgm:prSet/>
      <dgm:spPr/>
      <dgm:t>
        <a:bodyPr/>
        <a:lstStyle/>
        <a:p>
          <a:endParaRPr lang="en-US" sz="24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ED47FD-CD8E-4EC8-A7E3-BF3AC4BC5C1A}" type="pres">
      <dgm:prSet presAssocID="{455C831A-CCF5-4391-A2BE-9DF065D37587}" presName="arrow" presStyleLbl="bgShp" presStyleIdx="0" presStyleCnt="1" custLinFactNeighborX="-782" custLinFactNeighborY="5386"/>
      <dgm:spPr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50000"/>
                <a:alpha val="63000"/>
              </a:schemeClr>
            </a:gs>
            <a:gs pos="100000">
              <a:schemeClr val="tx2">
                <a:lumMod val="50000"/>
                <a:alpha val="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 rad="228600">
            <a:schemeClr val="accent4">
              <a:satMod val="175000"/>
              <a:alpha val="40000"/>
            </a:schemeClr>
          </a:glow>
        </a:effectLst>
        <a:sp3d z="-400500" extrusionH="63500" contourW="12700" prstMaterial="matte">
          <a:bevelT w="165100" prst="coolSlant"/>
          <a:contourClr>
            <a:schemeClr val="lt1">
              <a:tint val="50000"/>
            </a:schemeClr>
          </a:contourClr>
        </a:sp3d>
      </dgm:spPr>
      <dgm:t>
        <a:bodyPr/>
        <a:lstStyle/>
        <a:p>
          <a:pPr latinLnBrk="1"/>
          <a:endParaRPr lang="ko-KR" altLang="en-US"/>
        </a:p>
      </dgm:t>
    </dgm:pt>
    <dgm:pt modelId="{E7A5D2E3-4AEF-4C3C-AC2E-CF14F248914B}" type="pres">
      <dgm:prSet presAssocID="{455C831A-CCF5-4391-A2BE-9DF065D37587}" presName="arrowDiagram3" presStyleCnt="0"/>
      <dgm:spPr/>
    </dgm:pt>
    <dgm:pt modelId="{C9625C7F-3F7E-4622-8153-0A1B436FEE93}" type="pres">
      <dgm:prSet presAssocID="{1E3A074B-8EC3-4AC7-ADB8-C53A583CA2D1}" presName="bullet3a" presStyleLbl="node1" presStyleIdx="0" presStyleCnt="3" custLinFactX="100000" custLinFactNeighborX="166243" custLinFactNeighborY="-95606"/>
      <dgm:spPr/>
    </dgm:pt>
    <dgm:pt modelId="{C5CFB284-04D2-4C30-B579-D5A7E77C11F4}" type="pres">
      <dgm:prSet presAssocID="{1E3A074B-8EC3-4AC7-ADB8-C53A583CA2D1}" presName="textBox3a" presStyleLbl="revTx" presStyleIdx="0" presStyleCnt="3" custLinFactNeighborX="19659" custLinFactNeighborY="162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C92686-8936-4C3D-85D5-1C820076DB7C}" type="pres">
      <dgm:prSet presAssocID="{C7CCB8C4-BA8F-435B-96D2-651E5BBEE204}" presName="bullet3b" presStyleLbl="node1" presStyleIdx="1" presStyleCnt="3" custLinFactNeighborX="87120" custLinFactNeighborY="35770"/>
      <dgm:spPr/>
    </dgm:pt>
    <dgm:pt modelId="{AEBFDD20-E0DC-4C63-BEA1-9E017C4F90B3}" type="pres">
      <dgm:prSet presAssocID="{C7CCB8C4-BA8F-435B-96D2-651E5BBEE204}" presName="textBox3b" presStyleLbl="revTx" presStyleIdx="1" presStyleCnt="3" custLinFactNeighborY="200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44718B-961B-4F71-8DF8-C9261AD8887F}" type="pres">
      <dgm:prSet presAssocID="{A75DE5EA-0E88-4A1C-B1EA-B4EE477D7AA1}" presName="bullet3c" presStyleLbl="node1" presStyleIdx="2" presStyleCnt="3" custLinFactNeighborX="44613" custLinFactNeighborY="27111"/>
      <dgm:spPr/>
    </dgm:pt>
    <dgm:pt modelId="{6FA09820-1831-4C32-A110-06283409BFCB}" type="pres">
      <dgm:prSet presAssocID="{A75DE5EA-0E88-4A1C-B1EA-B4EE477D7AA1}" presName="textBox3c" presStyleLbl="revTx" presStyleIdx="2" presStyleCnt="3" custLinFactNeighborX="-13550" custLinFactNeighborY="2053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52ED331-2191-4B9C-9347-9595826606C3}" srcId="{A75DE5EA-0E88-4A1C-B1EA-B4EE477D7AA1}" destId="{83BD2615-1E47-477E-9FFC-632A610AAB1C}" srcOrd="0" destOrd="0" parTransId="{74DC936C-67EC-4D25-9829-766BCCFB22C2}" sibTransId="{9A9195A4-F34F-4AB6-8E17-B7F4916EBBC2}"/>
    <dgm:cxn modelId="{19EA3BAD-92BF-4208-A916-710FA7871352}" type="presOf" srcId="{1E3A074B-8EC3-4AC7-ADB8-C53A583CA2D1}" destId="{C5CFB284-04D2-4C30-B579-D5A7E77C11F4}" srcOrd="0" destOrd="0" presId="urn:microsoft.com/office/officeart/2005/8/layout/arrow2"/>
    <dgm:cxn modelId="{345FA817-B7FE-4B7F-942D-E347B424696E}" type="presOf" srcId="{C7CCB8C4-BA8F-435B-96D2-651E5BBEE204}" destId="{AEBFDD20-E0DC-4C63-BEA1-9E017C4F90B3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371A5522-D1DB-4B04-A8E9-D3CD5FBDFA44}" type="presOf" srcId="{86D81CFB-F54A-46E4-B7E5-D24A5CE38795}" destId="{AEBFDD20-E0DC-4C63-BEA1-9E017C4F90B3}" srcOrd="0" destOrd="1" presId="urn:microsoft.com/office/officeart/2005/8/layout/arrow2"/>
    <dgm:cxn modelId="{BE300853-9FB5-4F38-B826-47409AF3B0C3}" type="presOf" srcId="{A75DE5EA-0E88-4A1C-B1EA-B4EE477D7AA1}" destId="{6FA09820-1831-4C32-A110-06283409BFCB}" srcOrd="0" destOrd="0" presId="urn:microsoft.com/office/officeart/2005/8/layout/arrow2"/>
    <dgm:cxn modelId="{71DDA4D0-5FBC-4E96-9D27-DB866C90E8D3}" srcId="{C7CCB8C4-BA8F-435B-96D2-651E5BBEE204}" destId="{86D81CFB-F54A-46E4-B7E5-D24A5CE38795}" srcOrd="0" destOrd="0" parTransId="{3775BF49-DE6E-4EBF-A2DF-2460ADA048B8}" sibTransId="{07CDAB1E-D698-4474-BDA6-A540A9C37F57}"/>
    <dgm:cxn modelId="{7B2E2692-1852-4955-B4D3-F553BA8AE5C5}" type="presOf" srcId="{455C831A-CCF5-4391-A2BE-9DF065D37587}" destId="{E220828C-C958-4FCF-B52F-02D7F5D17607}" srcOrd="0" destOrd="0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6D817059-7808-4A26-B38D-73A1FF1CE19B}" type="presOf" srcId="{A39C9339-F7BC-4A9F-AF8A-3B9741B27413}" destId="{C5CFB284-04D2-4C30-B579-D5A7E77C11F4}" srcOrd="0" destOrd="1" presId="urn:microsoft.com/office/officeart/2005/8/layout/arrow2"/>
    <dgm:cxn modelId="{740BD81D-8B1E-40BC-A897-3180842693FB}" type="presOf" srcId="{83BD2615-1E47-477E-9FFC-632A610AAB1C}" destId="{6FA09820-1831-4C32-A110-06283409BFCB}" srcOrd="0" destOrd="1" presId="urn:microsoft.com/office/officeart/2005/8/layout/arrow2"/>
    <dgm:cxn modelId="{2A986B59-5CDC-4F64-8E9D-851B07FA0EC3}" type="presParOf" srcId="{E220828C-C958-4FCF-B52F-02D7F5D17607}" destId="{82ED47FD-CD8E-4EC8-A7E3-BF3AC4BC5C1A}" srcOrd="0" destOrd="0" presId="urn:microsoft.com/office/officeart/2005/8/layout/arrow2"/>
    <dgm:cxn modelId="{8CC7BD3A-23D9-49EF-8BF3-261474A600BC}" type="presParOf" srcId="{E220828C-C958-4FCF-B52F-02D7F5D17607}" destId="{E7A5D2E3-4AEF-4C3C-AC2E-CF14F248914B}" srcOrd="1" destOrd="0" presId="urn:microsoft.com/office/officeart/2005/8/layout/arrow2"/>
    <dgm:cxn modelId="{04B178AB-6034-4EB8-9545-BA901DCCAEFF}" type="presParOf" srcId="{E7A5D2E3-4AEF-4C3C-AC2E-CF14F248914B}" destId="{C9625C7F-3F7E-4622-8153-0A1B436FEE93}" srcOrd="0" destOrd="0" presId="urn:microsoft.com/office/officeart/2005/8/layout/arrow2"/>
    <dgm:cxn modelId="{AAB74802-9686-412F-BECD-25C6057BF1A5}" type="presParOf" srcId="{E7A5D2E3-4AEF-4C3C-AC2E-CF14F248914B}" destId="{C5CFB284-04D2-4C30-B579-D5A7E77C11F4}" srcOrd="1" destOrd="0" presId="urn:microsoft.com/office/officeart/2005/8/layout/arrow2"/>
    <dgm:cxn modelId="{882BC2D7-E4F6-4031-91D7-BDF662E29088}" type="presParOf" srcId="{E7A5D2E3-4AEF-4C3C-AC2E-CF14F248914B}" destId="{98C92686-8936-4C3D-85D5-1C820076DB7C}" srcOrd="2" destOrd="0" presId="urn:microsoft.com/office/officeart/2005/8/layout/arrow2"/>
    <dgm:cxn modelId="{60DEAB2D-6340-4599-B8F3-1020749944D9}" type="presParOf" srcId="{E7A5D2E3-4AEF-4C3C-AC2E-CF14F248914B}" destId="{AEBFDD20-E0DC-4C63-BEA1-9E017C4F90B3}" srcOrd="3" destOrd="0" presId="urn:microsoft.com/office/officeart/2005/8/layout/arrow2"/>
    <dgm:cxn modelId="{D8009BDF-BB90-4BED-8C05-AEADD0073FBC}" type="presParOf" srcId="{E7A5D2E3-4AEF-4C3C-AC2E-CF14F248914B}" destId="{7244718B-961B-4F71-8DF8-C9261AD8887F}" srcOrd="4" destOrd="0" presId="urn:microsoft.com/office/officeart/2005/8/layout/arrow2"/>
    <dgm:cxn modelId="{D066E56F-CDB7-44D8-9E94-CBE016C03A7F}" type="presParOf" srcId="{E7A5D2E3-4AEF-4C3C-AC2E-CF14F248914B}" destId="{6FA09820-1831-4C32-A110-06283409BFC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7EE7E-4B82-4484-BA52-75D582FAE569}">
      <dsp:nvSpPr>
        <dsp:cNvPr id="0" name=""/>
        <dsp:cNvSpPr/>
      </dsp:nvSpPr>
      <dsp:spPr>
        <a:xfrm>
          <a:off x="0" y="365169"/>
          <a:ext cx="7000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01755-673E-4B3A-A9E5-D028953E569A}">
      <dsp:nvSpPr>
        <dsp:cNvPr id="0" name=""/>
        <dsp:cNvSpPr/>
      </dsp:nvSpPr>
      <dsp:spPr>
        <a:xfrm>
          <a:off x="350046" y="99489"/>
          <a:ext cx="4900646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One</a:t>
          </a:r>
          <a:endParaRPr lang="en-US" sz="2100" kern="1200" dirty="0"/>
        </a:p>
      </dsp:txBody>
      <dsp:txXfrm>
        <a:off x="350046" y="99489"/>
        <a:ext cx="4900646" cy="531360"/>
      </dsp:txXfrm>
    </dsp:sp>
    <dsp:sp modelId="{F4ABF31D-3FE8-4258-87B4-F01B61E1EC10}">
      <dsp:nvSpPr>
        <dsp:cNvPr id="0" name=""/>
        <dsp:cNvSpPr/>
      </dsp:nvSpPr>
      <dsp:spPr>
        <a:xfrm>
          <a:off x="0" y="1181649"/>
          <a:ext cx="7000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5A585-2F2D-4795-A02E-AB3600DFCE00}">
      <dsp:nvSpPr>
        <dsp:cNvPr id="0" name=""/>
        <dsp:cNvSpPr/>
      </dsp:nvSpPr>
      <dsp:spPr>
        <a:xfrm>
          <a:off x="350046" y="915969"/>
          <a:ext cx="4900646" cy="53136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Two</a:t>
          </a:r>
          <a:endParaRPr lang="en-US" sz="3200" kern="1200" dirty="0"/>
        </a:p>
      </dsp:txBody>
      <dsp:txXfrm>
        <a:off x="350046" y="915969"/>
        <a:ext cx="4900646" cy="531360"/>
      </dsp:txXfrm>
    </dsp:sp>
    <dsp:sp modelId="{E5C83228-495A-4A22-9C81-3E8F1DFA4F9C}">
      <dsp:nvSpPr>
        <dsp:cNvPr id="0" name=""/>
        <dsp:cNvSpPr/>
      </dsp:nvSpPr>
      <dsp:spPr>
        <a:xfrm>
          <a:off x="0" y="1998129"/>
          <a:ext cx="7000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BF591-A82A-4A40-A8CD-91D1E4737CA4}">
      <dsp:nvSpPr>
        <dsp:cNvPr id="0" name=""/>
        <dsp:cNvSpPr/>
      </dsp:nvSpPr>
      <dsp:spPr>
        <a:xfrm>
          <a:off x="350046" y="1732450"/>
          <a:ext cx="4900646" cy="53136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Three</a:t>
          </a:r>
          <a:endParaRPr lang="en-US" sz="3200" kern="1200" dirty="0"/>
        </a:p>
      </dsp:txBody>
      <dsp:txXfrm>
        <a:off x="350046" y="1732450"/>
        <a:ext cx="4900646" cy="531360"/>
      </dsp:txXfrm>
    </dsp:sp>
    <dsp:sp modelId="{338DEECC-34EF-40A6-9448-E0F7624D3223}">
      <dsp:nvSpPr>
        <dsp:cNvPr id="0" name=""/>
        <dsp:cNvSpPr/>
      </dsp:nvSpPr>
      <dsp:spPr>
        <a:xfrm>
          <a:off x="0" y="2814610"/>
          <a:ext cx="7000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16372-A77C-4595-968C-988463BC751A}">
      <dsp:nvSpPr>
        <dsp:cNvPr id="0" name=""/>
        <dsp:cNvSpPr/>
      </dsp:nvSpPr>
      <dsp:spPr>
        <a:xfrm>
          <a:off x="350046" y="2548930"/>
          <a:ext cx="4900646" cy="53136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Four</a:t>
          </a:r>
          <a:endParaRPr lang="en-US" sz="3200" kern="1200" dirty="0"/>
        </a:p>
      </dsp:txBody>
      <dsp:txXfrm>
        <a:off x="350046" y="2548930"/>
        <a:ext cx="4900646" cy="531360"/>
      </dsp:txXfrm>
    </dsp:sp>
    <dsp:sp modelId="{26770BA3-2238-453C-AB3D-71F44B06465F}">
      <dsp:nvSpPr>
        <dsp:cNvPr id="0" name=""/>
        <dsp:cNvSpPr/>
      </dsp:nvSpPr>
      <dsp:spPr>
        <a:xfrm>
          <a:off x="0" y="3631090"/>
          <a:ext cx="7000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8D089-CCE8-436D-A401-07E0D3F0601D}">
      <dsp:nvSpPr>
        <dsp:cNvPr id="0" name=""/>
        <dsp:cNvSpPr/>
      </dsp:nvSpPr>
      <dsp:spPr>
        <a:xfrm>
          <a:off x="350046" y="3365410"/>
          <a:ext cx="4900646" cy="53136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Five</a:t>
          </a:r>
          <a:endParaRPr lang="en-US" sz="3200" kern="1200" dirty="0"/>
        </a:p>
      </dsp:txBody>
      <dsp:txXfrm>
        <a:off x="350046" y="3365410"/>
        <a:ext cx="4900646" cy="531360"/>
      </dsp:txXfrm>
    </dsp:sp>
    <dsp:sp modelId="{E4A98035-9288-4803-9C1F-1BD40240FBD2}">
      <dsp:nvSpPr>
        <dsp:cNvPr id="0" name=""/>
        <dsp:cNvSpPr/>
      </dsp:nvSpPr>
      <dsp:spPr>
        <a:xfrm>
          <a:off x="0" y="4447570"/>
          <a:ext cx="7000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27268-41EC-4EC6-8A20-5DA138DE1498}">
      <dsp:nvSpPr>
        <dsp:cNvPr id="0" name=""/>
        <dsp:cNvSpPr/>
      </dsp:nvSpPr>
      <dsp:spPr>
        <a:xfrm>
          <a:off x="350046" y="4181890"/>
          <a:ext cx="4900646" cy="53136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5233" tIns="0" rIns="185233" bIns="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kern="1200" dirty="0" smtClean="0"/>
            <a:t>Six</a:t>
          </a:r>
          <a:endParaRPr lang="ko-KR" altLang="en-US" sz="3200" kern="1200" dirty="0"/>
        </a:p>
      </dsp:txBody>
      <dsp:txXfrm>
        <a:off x="350046" y="4181890"/>
        <a:ext cx="4900646" cy="53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7F0CD-B76E-4BD1-BEC1-24053A8EDF29}">
      <dsp:nvSpPr>
        <dsp:cNvPr id="0" name=""/>
        <dsp:cNvSpPr/>
      </dsp:nvSpPr>
      <dsp:spPr>
        <a:xfrm>
          <a:off x="0" y="0"/>
          <a:ext cx="2461040" cy="461597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0">
              <a:schemeClr val="accent3">
                <a:lumMod val="50000"/>
              </a:schemeClr>
            </a:gs>
          </a:gsLst>
          <a:lin ang="5400000" scaled="0"/>
          <a:tileRect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Argument Reality</a:t>
          </a:r>
          <a:endParaRPr lang="en-US" sz="3600" b="1" kern="1200" cap="none" spc="0" dirty="0">
            <a:ln w="11430"/>
            <a:solidFill>
              <a:schemeClr val="accent4">
                <a:lumMod val="5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0" y="1846390"/>
        <a:ext cx="2461040" cy="1846390"/>
      </dsp:txXfrm>
    </dsp:sp>
    <dsp:sp modelId="{ED0235F1-AC18-4B5C-9002-40606FCF7BB5}">
      <dsp:nvSpPr>
        <dsp:cNvPr id="0" name=""/>
        <dsp:cNvSpPr/>
      </dsp:nvSpPr>
      <dsp:spPr>
        <a:xfrm>
          <a:off x="463542" y="276958"/>
          <a:ext cx="1537120" cy="1537120"/>
        </a:xfrm>
        <a:prstGeom prst="ellipse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7220D-402F-4859-942C-C4F5C3E231DA}">
      <dsp:nvSpPr>
        <dsp:cNvPr id="0" name=""/>
        <dsp:cNvSpPr/>
      </dsp:nvSpPr>
      <dsp:spPr>
        <a:xfrm>
          <a:off x="2536453" y="0"/>
          <a:ext cx="2461040" cy="4615976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EAEAEA"/>
            </a:gs>
            <a:gs pos="50000">
              <a:srgbClr val="777777"/>
            </a:gs>
            <a:gs pos="0">
              <a:srgbClr val="080808"/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rPr>
            <a:t>Mobile Camera</a:t>
          </a:r>
          <a:endParaRPr lang="en-US" sz="3600" b="1" kern="1200" cap="none" spc="0" dirty="0">
            <a:ln w="11430"/>
            <a:solidFill>
              <a:schemeClr val="accent2">
                <a:lumMod val="5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Gill Sans MT" pitchFamily="34" charset="0"/>
          </a:endParaRPr>
        </a:p>
      </dsp:txBody>
      <dsp:txXfrm>
        <a:off x="2536453" y="1846390"/>
        <a:ext cx="2461040" cy="1846390"/>
      </dsp:txXfrm>
    </dsp:sp>
    <dsp:sp modelId="{2CF2E2FF-4BAD-4B4B-BA22-48543469B59E}">
      <dsp:nvSpPr>
        <dsp:cNvPr id="0" name=""/>
        <dsp:cNvSpPr/>
      </dsp:nvSpPr>
      <dsp:spPr>
        <a:xfrm>
          <a:off x="3052597" y="221622"/>
          <a:ext cx="1537120" cy="1537120"/>
        </a:xfrm>
        <a:prstGeom prst="smileyFace">
          <a:avLst/>
        </a:prstGeom>
        <a:gradFill rotWithShape="0">
          <a:gsLst>
            <a:gs pos="100000">
              <a:srgbClr val="EAEAEA"/>
            </a:gs>
            <a:gs pos="50000">
              <a:srgbClr val="777777"/>
            </a:gs>
            <a:gs pos="0">
              <a:srgbClr val="080808"/>
            </a:gs>
          </a:gsLst>
          <a:lin ang="5400000" scaled="0"/>
        </a:gra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0A7D3-1BD0-4C6E-8821-4EE6DB00C3F3}">
      <dsp:nvSpPr>
        <dsp:cNvPr id="0" name=""/>
        <dsp:cNvSpPr/>
      </dsp:nvSpPr>
      <dsp:spPr>
        <a:xfrm>
          <a:off x="5071325" y="0"/>
          <a:ext cx="2461040" cy="4615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0">
              <a:schemeClr val="accent4">
                <a:lumMod val="50000"/>
              </a:schemeClr>
            </a:gs>
          </a:gsLst>
          <a:lin ang="5400000" scaled="0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ill Sans MT" pitchFamily="34" charset="0"/>
            </a:rPr>
            <a:t>GPS</a:t>
          </a:r>
          <a:endParaRPr lang="en-US" sz="4000" b="1" kern="1200" cap="none" spc="0" dirty="0">
            <a:ln w="11430"/>
            <a:solidFill>
              <a:schemeClr val="accent3">
                <a:lumMod val="50000"/>
              </a:schemeClr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Gill Sans MT" pitchFamily="34" charset="0"/>
          </a:endParaRPr>
        </a:p>
      </dsp:txBody>
      <dsp:txXfrm>
        <a:off x="5071325" y="1846390"/>
        <a:ext cx="2461040" cy="1846390"/>
      </dsp:txXfrm>
    </dsp:sp>
    <dsp:sp modelId="{D273CFE6-15AC-4530-9A36-01F79BF1A8B2}">
      <dsp:nvSpPr>
        <dsp:cNvPr id="0" name=""/>
        <dsp:cNvSpPr/>
      </dsp:nvSpPr>
      <dsp:spPr>
        <a:xfrm>
          <a:off x="5533285" y="276958"/>
          <a:ext cx="1537120" cy="1537120"/>
        </a:xfrm>
        <a:prstGeom prst="ellipse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0">
              <a:schemeClr val="accent4">
                <a:lumMod val="50000"/>
              </a:schemeClr>
            </a:gs>
          </a:gsLst>
          <a:lin ang="5400000" scaled="0"/>
        </a:grad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B0C97-4D63-4C99-8206-401A2FF715C4}">
      <dsp:nvSpPr>
        <dsp:cNvPr id="0" name=""/>
        <dsp:cNvSpPr/>
      </dsp:nvSpPr>
      <dsp:spPr>
        <a:xfrm>
          <a:off x="1257001" y="3643336"/>
          <a:ext cx="5172431" cy="692396"/>
        </a:xfrm>
        <a:prstGeom prst="leftRightArrow">
          <a:avLst/>
        </a:prstGeom>
        <a:gradFill rotWithShape="0">
          <a:gsLst>
            <a:gs pos="0">
              <a:schemeClr val="tx1">
                <a:lumMod val="95000"/>
                <a:lumOff val="5000"/>
              </a:schemeClr>
            </a:gs>
            <a:gs pos="50000">
              <a:schemeClr val="tx2">
                <a:lumMod val="60000"/>
                <a:lumOff val="40000"/>
                <a:alpha val="22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</a:gra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575500" y="-575500"/>
          <a:ext cx="2592324" cy="3743324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>
              <a:ln>
                <a:solidFill>
                  <a:schemeClr val="accent2">
                    <a:lumMod val="50000"/>
                    <a:alpha val="80000"/>
                  </a:schemeClr>
                </a:solidFill>
              </a:ln>
            </a:rPr>
            <a:t> </a:t>
          </a:r>
          <a:r>
            <a:rPr lang="en-US" altLang="ko-KR" sz="4000" b="1" kern="1200" cap="none" spc="0" dirty="0" smtClean="0">
              <a:ln w="18000">
                <a:solidFill>
                  <a:schemeClr val="accent2">
                    <a:lumMod val="50000"/>
                    <a:alpha val="8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Real View</a:t>
          </a:r>
          <a:endParaRPr lang="en-US" sz="5600" kern="1200" dirty="0">
            <a:ln w="18000">
              <a:solidFill>
                <a:schemeClr val="accent2">
                  <a:lumMod val="50000"/>
                  <a:alpha val="80000"/>
                </a:schemeClr>
              </a:solidFill>
              <a:prstDash val="solid"/>
              <a:miter lim="800000"/>
            </a:ln>
          </a:endParaRPr>
        </a:p>
      </dsp:txBody>
      <dsp:txXfrm rot="16200000">
        <a:off x="899540" y="-899540"/>
        <a:ext cx="1944243" cy="3743324"/>
      </dsp:txXfrm>
    </dsp:sp>
    <dsp:sp modelId="{261419D1-020B-4657-BF78-9F0E18F7ED53}">
      <dsp:nvSpPr>
        <dsp:cNvPr id="0" name=""/>
        <dsp:cNvSpPr/>
      </dsp:nvSpPr>
      <dsp:spPr>
        <a:xfrm>
          <a:off x="3743324" y="0"/>
          <a:ext cx="3743324" cy="2592324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500" kern="1200" dirty="0"/>
        </a:p>
      </dsp:txBody>
      <dsp:txXfrm>
        <a:off x="3743324" y="0"/>
        <a:ext cx="3743324" cy="1944243"/>
      </dsp:txXfrm>
    </dsp:sp>
    <dsp:sp modelId="{94D001CF-E85D-43CF-A52B-834DD35C680F}">
      <dsp:nvSpPr>
        <dsp:cNvPr id="0" name=""/>
        <dsp:cNvSpPr/>
      </dsp:nvSpPr>
      <dsp:spPr>
        <a:xfrm rot="10800000">
          <a:off x="0" y="2592324"/>
          <a:ext cx="3743324" cy="2592324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500" kern="1200" dirty="0"/>
        </a:p>
      </dsp:txBody>
      <dsp:txXfrm rot="10800000">
        <a:off x="0" y="3240404"/>
        <a:ext cx="3743324" cy="1944243"/>
      </dsp:txXfrm>
    </dsp:sp>
    <dsp:sp modelId="{0CD42C0B-1FA3-425E-90C8-A1C3A2B21B06}">
      <dsp:nvSpPr>
        <dsp:cNvPr id="0" name=""/>
        <dsp:cNvSpPr/>
      </dsp:nvSpPr>
      <dsp:spPr>
        <a:xfrm rot="5400000">
          <a:off x="4318824" y="2016824"/>
          <a:ext cx="2592324" cy="3743324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9E059-1CF5-46B4-9BDC-6A89B9F2C818}">
      <dsp:nvSpPr>
        <dsp:cNvPr id="0" name=""/>
        <dsp:cNvSpPr/>
      </dsp:nvSpPr>
      <dsp:spPr>
        <a:xfrm>
          <a:off x="2620326" y="1944243"/>
          <a:ext cx="2245994" cy="12961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Argument Reality</a:t>
          </a:r>
          <a:endParaRPr lang="en-US" sz="3200" kern="1200" dirty="0"/>
        </a:p>
      </dsp:txBody>
      <dsp:txXfrm>
        <a:off x="2620326" y="1944243"/>
        <a:ext cx="2245994" cy="12961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0" y="1098416"/>
          <a:ext cx="8358214" cy="522388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50000"/>
                <a:alpha val="63000"/>
              </a:schemeClr>
            </a:gs>
            <a:gs pos="100000">
              <a:schemeClr val="tx2">
                <a:lumMod val="50000"/>
                <a:alpha val="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p3d z="-400500" extrusionH="63500" contourW="12700" prstMaterial="matte">
          <a:bevelT w="165100" prst="coolSlant"/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25C7F-3F7E-4622-8153-0A1B436FEE93}">
      <dsp:nvSpPr>
        <dsp:cNvPr id="0" name=""/>
        <dsp:cNvSpPr/>
      </dsp:nvSpPr>
      <dsp:spPr>
        <a:xfrm>
          <a:off x="1640075" y="4214817"/>
          <a:ext cx="217313" cy="2173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FB284-04D2-4C30-B579-D5A7E77C11F4}">
      <dsp:nvSpPr>
        <dsp:cNvPr id="0" name=""/>
        <dsp:cNvSpPr/>
      </dsp:nvSpPr>
      <dsp:spPr>
        <a:xfrm>
          <a:off x="1553001" y="4776822"/>
          <a:ext cx="1947463" cy="1509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50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>
                  <a:lumMod val="50000"/>
                </a:schemeClr>
              </a:solidFill>
            </a:rPr>
            <a:t>1</a:t>
          </a:r>
          <a:r>
            <a:rPr lang="en-US" sz="4000" kern="1200" baseline="30000" dirty="0" smtClean="0">
              <a:solidFill>
                <a:schemeClr val="accent2">
                  <a:lumMod val="50000"/>
                </a:schemeClr>
              </a:solidFill>
            </a:rPr>
            <a:t>st</a:t>
          </a:r>
          <a:r>
            <a:rPr lang="en-US" sz="4000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en-US" sz="4000" kern="1200" dirty="0">
            <a:solidFill>
              <a:schemeClr val="accent2">
                <a:lumMod val="5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GPS  Error Range.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553001" y="4776822"/>
        <a:ext cx="1947463" cy="1509702"/>
      </dsp:txXfrm>
    </dsp:sp>
    <dsp:sp modelId="{98C92686-8936-4C3D-85D5-1C820076DB7C}">
      <dsp:nvSpPr>
        <dsp:cNvPr id="0" name=""/>
        <dsp:cNvSpPr/>
      </dsp:nvSpPr>
      <dsp:spPr>
        <a:xfrm>
          <a:off x="3321942" y="3143248"/>
          <a:ext cx="392836" cy="39283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FDD20-E0DC-4C63-BEA1-9E017C4F90B3}">
      <dsp:nvSpPr>
        <dsp:cNvPr id="0" name=""/>
        <dsp:cNvSpPr/>
      </dsp:nvSpPr>
      <dsp:spPr>
        <a:xfrm>
          <a:off x="3176121" y="3769610"/>
          <a:ext cx="2005971" cy="2841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15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2</a:t>
          </a:r>
          <a:r>
            <a:rPr lang="en-US" sz="4000" kern="1200" baseline="30000" dirty="0" smtClean="0">
              <a:solidFill>
                <a:schemeClr val="tx2">
                  <a:lumMod val="50000"/>
                </a:schemeClr>
              </a:solidFill>
            </a:rPr>
            <a:t>nd</a:t>
          </a:r>
          <a:r>
            <a:rPr lang="en-US" sz="4000" kern="1200" dirty="0" smtClean="0">
              <a:solidFill>
                <a:schemeClr val="tx2">
                  <a:lumMod val="50000"/>
                </a:schemeClr>
              </a:solidFill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400" kern="1200" dirty="0" smtClean="0">
              <a:solidFill>
                <a:schemeClr val="tx1"/>
              </a:solidFill>
            </a:rPr>
            <a:t>Support of Sensor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176121" y="3769610"/>
        <a:ext cx="2005971" cy="2841792"/>
      </dsp:txXfrm>
    </dsp:sp>
    <dsp:sp modelId="{7244718B-961B-4F71-8DF8-C9261AD8887F}">
      <dsp:nvSpPr>
        <dsp:cNvPr id="0" name=""/>
        <dsp:cNvSpPr/>
      </dsp:nvSpPr>
      <dsp:spPr>
        <a:xfrm>
          <a:off x="5528945" y="2285990"/>
          <a:ext cx="543283" cy="54328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09820-1831-4C32-A110-06283409BFCB}">
      <dsp:nvSpPr>
        <dsp:cNvPr id="0" name=""/>
        <dsp:cNvSpPr/>
      </dsp:nvSpPr>
      <dsp:spPr>
        <a:xfrm>
          <a:off x="5286403" y="3155995"/>
          <a:ext cx="2005971" cy="363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875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4000" kern="1200" baseline="30000" dirty="0" smtClean="0">
              <a:solidFill>
                <a:schemeClr val="accent6">
                  <a:lumMod val="50000"/>
                </a:schemeClr>
              </a:solidFill>
            </a:rPr>
            <a:t>rd</a:t>
          </a:r>
          <a:r>
            <a:rPr lang="en-US" sz="4000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Support of Windows Mobile Function.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86403" y="3155995"/>
        <a:ext cx="2005971" cy="3630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ko-KR" smtClean="0"/>
              <a:t>Contents.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56B4C-3F9F-4EFE-926A-FC9DD9131E72}" type="datetimeFigureOut">
              <a:rPr lang="ko-KR" altLang="en-US" smtClean="0"/>
              <a:pPr/>
              <a:t>2010-02-19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2E98-9115-4856-AF52-453A6F66E0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Contents.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77A4-95C4-49A7-B18D-D234C078783D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0DFA-B482-4AD0-A536-856EB395C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안녕하세요 팀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반갑습니다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발표에 앞서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개월간 함께 한 팀원들을 소개하겠습니다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차렷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경례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저는 발표를 맡은 최용호 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지금부터 발표를 시작하겠습니다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4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세번째로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사용자가 직접 참여할 수 있고 지식을 공유하는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방식을 적용하였습니다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프로그램을 사용하는 사용자가 무선 인터넷이 가능한 지역이라면 어디서든 현재 위치의 건물 정보를 등록하고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업로드할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수가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프로그램상에서 업데이트 기능을 이용하여 서버에서 데이터를 업데이트 받으면 다른 사용자들이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업로드한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정보를 확인해 볼 수도 있도록 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이렇게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업로드된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건물 정보는 저희들이 제작한 웹사이트에서 확인 가능하도록 구성하였습니다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개선해야할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사항으로는 현재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좌표의 오차 때문에 정확한 정보를 얻어오는데 어려움이 있었습니다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좀 더 정밀한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좌표를 얻어올 수 있다면 주변 건물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탐색율과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정확도가 좋아 질 것입니다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저희가 프로젝트 시연용으로 사용한 장비인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옴니아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에서는 지자기 센서를 포함한 여러 센서기능이 제공이 되지 않아서 방향을 얻기 위해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좌표를 이용해야 했는데 센서가 탑재된 장비를 이용한다면 이를 이용하여 더 쉽고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정확하게 방향을 알아 낼 수가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다음으로 </a:t>
            </a:r>
            <a:r>
              <a:rPr lang="ko-KR" altLang="en-US" dirty="0" err="1" smtClean="0"/>
              <a:t>레퍼런스</a:t>
            </a:r>
            <a:r>
              <a:rPr lang="ko-KR" altLang="en-US" dirty="0" smtClean="0"/>
              <a:t>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이상으로 팀 </a:t>
            </a:r>
            <a:r>
              <a:rPr lang="en-US" altLang="ko-KR" dirty="0" smtClean="0"/>
              <a:t>BAR</a:t>
            </a:r>
            <a:r>
              <a:rPr lang="ko-KR" altLang="en-US" dirty="0" smtClean="0"/>
              <a:t>의 발표를 마치도록 하겠습니다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감사합니다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목차는 다음과 같습니다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먼저 저희 프로그램에 대하여 소개하고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지원하는 기능과 구조를 설명한 후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아키텍쳐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핵심 기술에 대해 설명을 하도록 하겠습니다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1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많은 사람들이 낯선 지역에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가게되면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주변에 대한 지식이 부족 하기 때문에 불편을 겪게 되는 경우가 종종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먹거리 장소나 관광명소 등 주변 건물에 대한 정보를 필요로 하는 경우 저희 프로그램을 이용한다면 쉽게 정보를 얻을 수가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저희가 제작한 프로그램은 현재 일반적으로 사용하고 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네비게이션의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기본적인 기능을 제공하고 있지만 실제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스마트폰의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카메라 영상을 사용한다는 점과 영상에 보여지는 건물 정보를 확인해 볼 수 있는 기능에 중점을 두었습니다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주변 건물에 대한 다른 사람들의 정보를 확인해볼 수 있고 자신의 정보도 등록하여 업로드 할 수 있도록 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그리고 기본적으로 목표 지점까지의 길안내 기능을 제공합니다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143000" lvl="2" indent="-228600">
              <a:buFont typeface="Arial" pitchFamily="34" charset="0"/>
              <a:buNone/>
            </a:pP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 프로그램의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아키텍쳐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닷넷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컴팩트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프레임워크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기반에 윈도우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모바일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6.1 SDK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사용하였습니다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또한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다이렉트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쇼를 사용하는 카메라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이용하여 영상을 띄웠고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 XML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을 사용해서 클라이언트와 서버간 데이터 통신을 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 프로그램에서는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좌표를 이용하여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맵데이터를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구성하였고 나침반 기능을 구현하여 방향 정보를 나타냈습니다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프로그램을 실행하면 먼저 </a:t>
            </a:r>
            <a:r>
              <a:rPr lang="en-US" altLang="ko-K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좌표를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수신받고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좌표를 이용하여 데이터베이스에 저장되어있는 건물들의 좌표와 비교해서 주변건물을 탐색하게 되고 탐색된 건물정보를 실제 카메라 영상에 보여주는 단계로 진행됩니다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때 화면에 표시된 버튼을 클릭하면 해당 건물에 대한 정보가 출력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다음은 핵심 기술입니다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첫번째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핵심 기술로 현재 저희 학교를 대상으로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저희팀에서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자체적으로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맵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데이터를 제작하였고 경로 탐색기능에서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스타 알고리즘을 사용하여 최단 경로를 찾아내도록 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스타 알고리즘은 탐색을 수행하는데 있어 매우 효과적인 알고리즘으로 출발 지점에서 목표지점까지 가장 비용이 낮은 경로를 찾게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실제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네비게이션에서도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많이 활용되고 있고 또한 게임상에 여러 장애물이 있는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맵상에서도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사용이 되고 있습니다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이 알고리즘의 방식은 처음 시작 위치에서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이웃노드들로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확장해 나가게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이때 가장 적은 비용의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노드로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이동하고 각 상태마다 이전 상태의 위치정보도 저장을 하게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이와 같이 확장해나가다가 목표지점을 찾게되면 이전 위치정보를 따라가 처음 위치부터 목표지점까지의 최단경로를 구하게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143000" lvl="2" indent="-228600"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두번째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핵심 기술은 증강현실 기법입니다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증강현실이란 실사영상과 가상 영상을 합성하는 것으로 저희 프로그램에서는 실제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영상위에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저희가 만든 컨트롤을 보여주는 방식으로 구현하였습니다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 GPS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좌표를 이용해서 방향정보를 얻어내고 카메라 영상에 비추어지는 방향으로 건물들에 대한 정보를  표시해 주게 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4DF5-DF13-4160-9AA5-3508F28D1182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EA5A-85F2-4592-B318-4F90F8FFED3B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C21B-B1ED-4CFF-9C92-A1F1ABD07860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230E-A6FF-4D03-BB78-EE245966EB4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B1FC-47AA-4037-9F65-A1070C075E12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8CAE-14E1-4A63-98BE-24328425A77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0E86-F330-48B1-B35E-2743F721ACD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C1BF-6036-4B08-A13D-F56F31439CC3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2D52-9CE3-4E54-B7CE-7777640736D8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11EB-E7AE-4C1E-937D-02FCB608C019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45CD-C0D7-4E8E-B32E-D08461173A2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53DA-92B8-4044-B0E1-11E119AC6DCF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9F37-1F8A-47DD-B7EE-D106BE8C2368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0421-112D-453B-A3A3-145E70058DEE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E47-89DF-4D83-990F-B24824A0B736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85881-1709-4F9F-98C1-D3B0B06FD422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558B-649E-461F-804A-70A858450885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F92-F43A-4AC9-A949-F6E4F6165D99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5F0C-B071-4FC8-8EC1-AAABC4A1FB26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7987-84C3-45C5-89AB-C26A943C14EB}" type="datetime1">
              <a:rPr lang="en-US" altLang="ko-KR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2429-4326-4722-A667-F9C9BFCD5160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9A47-AFDF-4EF6-BB85-0B0A9669208C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F1161-8D96-43C4-8DEA-BAE5AA6AF29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466C-42CD-4AAE-B3FD-D76C093DCE8B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E693-3227-4816-BEE3-50858E049D3E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A5DEE-2F17-4C5F-A737-5AC45EE3C261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F880-EF8F-44AD-9C5C-1CBB610D6225}" type="datetime1"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pPr/>
              <a:t>2/19/2010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1749-96DE-4B7F-AEED-74927F1452F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jpeg"/><Relationship Id="rId3" Type="http://schemas.openxmlformats.org/officeDocument/2006/relationships/image" Target="../media/image31.png"/><Relationship Id="rId7" Type="http://schemas.openxmlformats.org/officeDocument/2006/relationships/image" Target="../media/image22.wmf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11" Type="http://schemas.openxmlformats.org/officeDocument/2006/relationships/image" Target="../media/image20.png"/><Relationship Id="rId5" Type="http://schemas.openxmlformats.org/officeDocument/2006/relationships/image" Target="../media/image23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w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793" y="710967"/>
            <a:ext cx="8835207" cy="64633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Building-Find Argument Reality</a:t>
            </a:r>
            <a:endParaRPr lang="en-US" sz="3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" name="Picture 17" descr="16523613_bird2.jpg"/>
          <p:cNvPicPr>
            <a:picLocks noChangeAspect="1"/>
          </p:cNvPicPr>
          <p:nvPr/>
        </p:nvPicPr>
        <p:blipFill>
          <a:blip r:embed="rId4" cstate="print">
            <a:lum bright="50000"/>
          </a:blip>
          <a:stretch>
            <a:fillRect/>
          </a:stretch>
        </p:blipFill>
        <p:spPr>
          <a:xfrm>
            <a:off x="214282" y="1785926"/>
            <a:ext cx="1812644" cy="3484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Picture 16" descr="16523613_bird2.jpg"/>
          <p:cNvPicPr>
            <a:picLocks noChangeAspect="1"/>
          </p:cNvPicPr>
          <p:nvPr/>
        </p:nvPicPr>
        <p:blipFill>
          <a:blip r:embed="rId4" cstate="print">
            <a:lum bright="40000"/>
          </a:blip>
          <a:stretch>
            <a:fillRect/>
          </a:stretch>
        </p:blipFill>
        <p:spPr>
          <a:xfrm>
            <a:off x="1928794" y="1785926"/>
            <a:ext cx="1812644" cy="3484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 descr="16523613_bird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3643306" y="1785926"/>
            <a:ext cx="1812644" cy="34846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 descr="16523613_bird2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5357818" y="1785926"/>
            <a:ext cx="1812644" cy="3484652"/>
          </a:xfrm>
          <a:prstGeom prst="rect">
            <a:avLst/>
          </a:prstGeom>
          <a:noFill/>
        </p:spPr>
      </p:pic>
      <p:pic>
        <p:nvPicPr>
          <p:cNvPr id="14" name="Picture 13" descr="16523613_bir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745060"/>
            <a:ext cx="1812644" cy="3541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66763" y="3987233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Lee </a:t>
            </a:r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Kyu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Tae</a:t>
            </a:r>
            <a:endParaRPr lang="ko-KR" alt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3558605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Ko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Seok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Hyun</a:t>
            </a:r>
            <a:endParaRPr lang="ko-KR" altLang="en-US" sz="2800" b="1" cap="all" dirty="0" err="1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5051" y="4415861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Lee Jin </a:t>
            </a:r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Hak</a:t>
            </a:r>
            <a:endParaRPr lang="ko-KR" altLang="en-US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2643182"/>
            <a:ext cx="307327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Choi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Geun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Ho</a:t>
            </a:r>
            <a:endParaRPr lang="ko-KR" alt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497" y="3129977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Choi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Yong Ho</a:t>
            </a:r>
            <a:endParaRPr lang="ko-KR" alt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7156" y="4844489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Son </a:t>
            </a:r>
            <a:r>
              <a:rPr lang="en-US" altLang="ko-K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Hyo</a:t>
            </a:r>
            <a:r>
              <a:rPr lang="en-US" altLang="ko-K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휴먼매직체" pitchFamily="18" charset="-127"/>
                <a:ea typeface="휴먼매직체" pitchFamily="18" charset="-127"/>
              </a:rPr>
              <a:t> Il</a:t>
            </a:r>
            <a:endParaRPr lang="ko-KR" alt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846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0" presetClass="exit" presetSubtype="0" ac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xit" presetSubtype="0" ac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0" presetClass="exit" presetSubtype="0" ac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54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94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nodeType="withEffect">
                                  <p:stCondLst>
                                    <p:cond delay="154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grpId="0" nodeType="withEffect">
                                  <p:stCondLst>
                                    <p:cond delay="154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nodeType="withEffect">
                                  <p:stCondLst>
                                    <p:cond delay="194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nodeType="withEffect">
                                  <p:stCondLst>
                                    <p:cond delay="2542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바탕 화면\Core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002001" cy="714356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4429124" y="5000636"/>
            <a:ext cx="3140057" cy="1909775"/>
            <a:chOff x="6357950" y="5019687"/>
            <a:chExt cx="3140057" cy="1909775"/>
          </a:xfrm>
        </p:grpSpPr>
        <p:pic>
          <p:nvPicPr>
            <p:cNvPr id="9" name="Picture 32" descr="C:\Documents and Settings\admin\Local Settings\Temporary Internet Files\Content.IE5\BE9C09E5\MCj0434845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7950" y="5019687"/>
              <a:ext cx="1714500" cy="1714500"/>
            </a:xfrm>
            <a:prstGeom prst="rect">
              <a:avLst/>
            </a:prstGeom>
            <a:noFill/>
          </p:spPr>
        </p:pic>
        <p:pic>
          <p:nvPicPr>
            <p:cNvPr id="10" name="Picture 33" descr="C:\Documents and Settings\admin\Local Settings\Temporary Internet Files\Content.IE5\BE9C09E5\MCj0434845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6925" y="5143512"/>
              <a:ext cx="1714500" cy="1714500"/>
            </a:xfrm>
            <a:prstGeom prst="rect">
              <a:avLst/>
            </a:prstGeom>
            <a:noFill/>
          </p:spPr>
        </p:pic>
        <p:pic>
          <p:nvPicPr>
            <p:cNvPr id="11" name="Picture 34" descr="C:\Documents and Settings\admin\Local Settings\Temporary Internet Files\Content.IE5\BE9C09E5\MCj0434845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3507" y="5214962"/>
              <a:ext cx="1714500" cy="1714500"/>
            </a:xfrm>
            <a:prstGeom prst="rect">
              <a:avLst/>
            </a:prstGeom>
            <a:noFill/>
          </p:spPr>
        </p:pic>
      </p:grpSp>
      <p:sp>
        <p:nvSpPr>
          <p:cNvPr id="12" name="갈매기형 수장 11"/>
          <p:cNvSpPr/>
          <p:nvPr/>
        </p:nvSpPr>
        <p:spPr>
          <a:xfrm rot="1148577">
            <a:off x="3443059" y="4973298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갈매기형 수장 12"/>
          <p:cNvSpPr/>
          <p:nvPr/>
        </p:nvSpPr>
        <p:spPr>
          <a:xfrm rot="1205086">
            <a:off x="4029191" y="5330488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13"/>
          <p:cNvSpPr/>
          <p:nvPr/>
        </p:nvSpPr>
        <p:spPr>
          <a:xfrm rot="1042346">
            <a:off x="3100497" y="4758984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갈매기형 수장 14"/>
          <p:cNvSpPr/>
          <p:nvPr/>
        </p:nvSpPr>
        <p:spPr>
          <a:xfrm rot="1307254">
            <a:off x="3744617" y="5167371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77" name="Picture 5" descr="C:\Documents and Settings\admin\My Documents\네이트온 받은 파일\이미지1a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348" y="4286257"/>
            <a:ext cx="1542576" cy="185738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My Documents\네이트온 받은 파일\옴니아-앞면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4348" y="3286125"/>
            <a:ext cx="2258211" cy="1368385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Local Settings\Temporary Internet Files\Content.IE5\BE9C09E5\MCj034547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286257"/>
            <a:ext cx="535014" cy="542925"/>
          </a:xfrm>
          <a:prstGeom prst="rect">
            <a:avLst/>
          </a:prstGeom>
          <a:noFill/>
        </p:spPr>
      </p:pic>
      <p:pic>
        <p:nvPicPr>
          <p:cNvPr id="20" name="Picture 30" descr="C:\Documents and Settings\admin\Local Settings\Temporary Internet Files\Content.IE5\SR34DRW2\MCj043254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18757" y="3857628"/>
            <a:ext cx="1143008" cy="1143008"/>
          </a:xfrm>
          <a:prstGeom prst="rect">
            <a:avLst/>
          </a:prstGeom>
          <a:noFill/>
        </p:spPr>
      </p:pic>
      <p:sp>
        <p:nvSpPr>
          <p:cNvPr id="21" name="갈매기형 수장 20"/>
          <p:cNvSpPr/>
          <p:nvPr/>
        </p:nvSpPr>
        <p:spPr>
          <a:xfrm rot="12028643">
            <a:off x="3229939" y="4855408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 rot="11848540">
            <a:off x="4042704" y="5301645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갈매기형 수장 22"/>
          <p:cNvSpPr/>
          <p:nvPr/>
        </p:nvSpPr>
        <p:spPr>
          <a:xfrm rot="12261308">
            <a:off x="2870012" y="4670580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갈매기형 수장 23"/>
          <p:cNvSpPr/>
          <p:nvPr/>
        </p:nvSpPr>
        <p:spPr>
          <a:xfrm rot="12057053">
            <a:off x="3635464" y="5069781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8889" y="4016881"/>
            <a:ext cx="20536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solidFill>
                  <a:schemeClr val="accent2">
                    <a:lumMod val="50000"/>
                  </a:schemeClr>
                </a:solidFill>
              </a:rPr>
              <a:t>Update!</a:t>
            </a:r>
            <a:endParaRPr lang="ko-KR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갈매기형 수장 26"/>
          <p:cNvSpPr/>
          <p:nvPr/>
        </p:nvSpPr>
        <p:spPr>
          <a:xfrm rot="16200000">
            <a:off x="4847321" y="3757098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갈매기형 수장 27"/>
          <p:cNvSpPr/>
          <p:nvPr/>
        </p:nvSpPr>
        <p:spPr>
          <a:xfrm rot="16200000">
            <a:off x="4908419" y="4427707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갈매기형 수장 28"/>
          <p:cNvSpPr/>
          <p:nvPr/>
        </p:nvSpPr>
        <p:spPr>
          <a:xfrm rot="16200000">
            <a:off x="4857751" y="3357563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 rot="16195089">
            <a:off x="4865631" y="4091893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갈매기형 수장 30"/>
          <p:cNvSpPr/>
          <p:nvPr/>
        </p:nvSpPr>
        <p:spPr>
          <a:xfrm rot="17915042">
            <a:off x="6718165" y="3839142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갈매기형 수장 31"/>
          <p:cNvSpPr/>
          <p:nvPr/>
        </p:nvSpPr>
        <p:spPr>
          <a:xfrm rot="17915042">
            <a:off x="6311333" y="4509751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갈매기형 수장 32"/>
          <p:cNvSpPr/>
          <p:nvPr/>
        </p:nvSpPr>
        <p:spPr>
          <a:xfrm rot="17915042">
            <a:off x="6882838" y="3489836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갈매기형 수장 33"/>
          <p:cNvSpPr/>
          <p:nvPr/>
        </p:nvSpPr>
        <p:spPr>
          <a:xfrm rot="17910131">
            <a:off x="6482859" y="4173937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081" name="Picture 9" descr="C:\Documents and Settings\admin\My Documents\네이트온 받은 파일\이미지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1045468"/>
            <a:ext cx="1500198" cy="2212792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My Documents\네이트온 받은 파일\이미지6a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286644" y="1287646"/>
            <a:ext cx="1500197" cy="2212792"/>
          </a:xfrm>
          <a:prstGeom prst="rect">
            <a:avLst/>
          </a:prstGeom>
          <a:noFill/>
        </p:spPr>
      </p:pic>
      <p:pic>
        <p:nvPicPr>
          <p:cNvPr id="39" name="Picture 4" descr="C:\Documents and Settings\admin\My Documents\네이트온 받은 파일\옴니아-앞면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688302"/>
            <a:ext cx="1554370" cy="3026450"/>
          </a:xfrm>
          <a:prstGeom prst="rect">
            <a:avLst/>
          </a:prstGeom>
          <a:noFill/>
        </p:spPr>
      </p:pic>
      <p:pic>
        <p:nvPicPr>
          <p:cNvPr id="40" name="Picture 7" descr="C:\Documents and Settings\admin\Local Settings\Temporary Internet Files\Content.IE5\BE9C09E5\MCj034547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474228"/>
            <a:ext cx="535014" cy="542925"/>
          </a:xfrm>
          <a:prstGeom prst="rect">
            <a:avLst/>
          </a:prstGeom>
          <a:noFill/>
        </p:spPr>
      </p:pic>
      <p:pic>
        <p:nvPicPr>
          <p:cNvPr id="41" name="Picture 4" descr="C:\Documents and Settings\admin\My Documents\네이트온 받은 파일\옴니아-앞면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429256" y="1000108"/>
            <a:ext cx="2715848" cy="2725278"/>
          </a:xfrm>
          <a:prstGeom prst="rect">
            <a:avLst/>
          </a:prstGeom>
          <a:noFill/>
          <a:scene3d>
            <a:camera prst="orthographicFront">
              <a:rot lat="0" lon="18899986" rev="0"/>
            </a:camera>
            <a:lightRig rig="threePt" dir="t"/>
          </a:scene3d>
        </p:spPr>
      </p:pic>
      <p:pic>
        <p:nvPicPr>
          <p:cNvPr id="42" name="Picture 7" descr="C:\Documents and Settings\admin\Local Settings\Temporary Internet Files\Content.IE5\BE9C09E5\MCj034547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2500306"/>
            <a:ext cx="535014" cy="54292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My Documents\네이트온 받은 파일\wiki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1116906"/>
            <a:ext cx="1143008" cy="1527516"/>
          </a:xfrm>
          <a:prstGeom prst="rect">
            <a:avLst/>
          </a:prstGeom>
          <a:noFill/>
        </p:spPr>
      </p:pic>
      <p:pic>
        <p:nvPicPr>
          <p:cNvPr id="45" name="Picture 4" descr="C:\Documents and Settings\admin\My Documents\네이트온 받은 파일\wiki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1500174"/>
            <a:ext cx="801834" cy="1143008"/>
          </a:xfrm>
          <a:prstGeom prst="rect">
            <a:avLst/>
          </a:prstGeom>
          <a:noFill/>
          <a:scene3d>
            <a:camera prst="orthographicFront">
              <a:rot lat="21344137" lon="2871855" rev="795276"/>
            </a:camera>
            <a:lightRig rig="threePt" dir="t"/>
          </a:scene3d>
        </p:spPr>
      </p:pic>
      <p:pic>
        <p:nvPicPr>
          <p:cNvPr id="46" name="Picture 4" descr="C:\Documents and Settings\admin\My Documents\네이트온 받은 파일\옴니아-앞면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1785927"/>
            <a:ext cx="1554370" cy="3026450"/>
          </a:xfrm>
          <a:prstGeom prst="rect">
            <a:avLst/>
          </a:prstGeom>
          <a:noFill/>
        </p:spPr>
      </p:pic>
      <p:pic>
        <p:nvPicPr>
          <p:cNvPr id="47" name="Picture 4" descr="C:\Documents and Settings\admin\My Documents\네이트온 받은 파일\wiki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4414" y="2226747"/>
            <a:ext cx="1143008" cy="15275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mph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5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48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48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48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68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8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68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4" presetClass="emph" presetSubtype="0" fill="hold" grpId="1" nodeType="withEffect">
                                  <p:stCondLst>
                                    <p:cond delay="68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4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 tmFilter="0,0; .5, 0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198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248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298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5" presetClass="exit" presetSubtype="0" fill="hold" nodeType="withEffect">
                                  <p:stCondLst>
                                    <p:cond delay="34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5" presetClass="exit" presetSubtype="0" fill="hold" nodeType="withEffect">
                                  <p:stCondLst>
                                    <p:cond delay="39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5" presetClass="exit" presetSubtype="0" fill="hold" nodeType="withEffect">
                                  <p:stCondLst>
                                    <p:cond delay="44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5" presetClass="exit" presetSubtype="0" fill="hold" nodeType="withEffect">
                                  <p:stCondLst>
                                    <p:cond delay="49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53" presetClass="entr" presetSubtype="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3" presetClass="entr" presetSubtype="16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198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248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298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5" presetClass="exit" presetSubtype="0" fill="hold" nodeType="withEffect">
                                  <p:stCondLst>
                                    <p:cond delay="34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5" presetClass="exit" presetSubtype="0" fill="hold" nodeType="withEffect">
                                  <p:stCondLst>
                                    <p:cond delay="39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5" presetClass="exit" presetSubtype="0" fill="hold" nodeType="withEffect">
                                  <p:stCondLst>
                                    <p:cond delay="44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55" presetClass="exit" presetSubtype="0" fill="hold" nodeType="withEffect">
                                  <p:stCondLst>
                                    <p:cond delay="498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53" presetClass="entr" presetSubtype="0" fill="hold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148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198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248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298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55" presetClass="exit" presetSubtype="0" fill="hold" nodeType="withEffect">
                                  <p:stCondLst>
                                    <p:cond delay="348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5" presetClass="exit" presetSubtype="0" fill="hold" nodeType="withEffect">
                                  <p:stCondLst>
                                    <p:cond delay="398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55" presetClass="exit" presetSubtype="0" fill="hold" nodeType="withEffect">
                                  <p:stCondLst>
                                    <p:cond delay="448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5" presetClass="exit" presetSubtype="0" fill="hold" nodeType="withEffect">
                                  <p:stCondLst>
                                    <p:cond delay="498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26" grpId="0"/>
      <p:bldP spid="26" grpId="1"/>
      <p:bldP spid="2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85786" y="1"/>
          <a:ext cx="835821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C:\Documents and Settings\admin\바탕 화면\Conclus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6002001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625C7F-3F7E-4622-8153-0A1B436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C9625C7F-3F7E-4622-8153-0A1B436FE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CFB284-04D2-4C30-B579-D5A7E77C1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C5CFB284-04D2-4C30-B579-D5A7E77C1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C92686-8936-4C3D-85D5-1C820076D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98C92686-8936-4C3D-85D5-1C820076D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FDD20-E0DC-4C63-BEA1-9E017C4F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AEBFDD20-E0DC-4C63-BEA1-9E017C4F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44718B-961B-4F71-8DF8-C9261AD88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7244718B-961B-4F71-8DF8-C9261AD88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A09820-1831-4C32-A110-0628340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FA09820-1831-4C32-A110-06283409B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바탕 화면\Refere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002001" cy="7143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7119" y="5440972"/>
            <a:ext cx="425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2800" dirty="0" smtClean="0">
                <a:latin typeface="+mj-lt"/>
              </a:rPr>
              <a:t>http://www.netmanias.com</a:t>
            </a:r>
            <a:endParaRPr lang="ko-KR" alt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499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ko-KR" sz="2800" dirty="0" smtClean="0"/>
              <a:t>Samsung Mobile SDK 1.2 Manual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000240"/>
            <a:ext cx="529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ko-KR" sz="2800" dirty="0" smtClean="0">
                <a:latin typeface="+mj-lt"/>
              </a:rPr>
              <a:t>Visual C++ Digital Image processing</a:t>
            </a:r>
            <a:endParaRPr lang="ko-KR" alt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876" y="2548590"/>
            <a:ext cx="655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Windows Mobile application guide book</a:t>
            </a:r>
            <a:endParaRPr lang="ko-KR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714356"/>
            <a:ext cx="667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A* </a:t>
            </a:r>
            <a:r>
              <a:rPr lang="en-US" altLang="ko-KR" sz="2800" dirty="0" err="1" smtClean="0"/>
              <a:t>Pathfinding</a:t>
            </a:r>
            <a:r>
              <a:rPr lang="en-US" altLang="ko-KR" sz="2800" dirty="0" smtClean="0"/>
              <a:t> for Beginner By Patrick Lester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4554" y="5977614"/>
            <a:ext cx="5628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http://developer.windowsphone.com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10170" y="3407076"/>
            <a:ext cx="7063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Navigation System (Argument Reality) - Manual</a:t>
            </a:r>
            <a:endParaRPr lang="ko-KR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170" y="3881528"/>
            <a:ext cx="780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Microsoft Mobile &amp; Embedded </a:t>
            </a:r>
            <a:r>
              <a:rPr lang="ko-KR" altLang="en-US" sz="2800" dirty="0" smtClean="0"/>
              <a:t>개발 플랫폼의 소개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0648" y="4405978"/>
            <a:ext cx="8070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Windows mobile </a:t>
            </a:r>
            <a:r>
              <a:rPr lang="ko-KR" altLang="en-US" sz="2800" dirty="0" smtClean="0"/>
              <a:t>운영체제 기반 위치 </a:t>
            </a:r>
            <a:r>
              <a:rPr lang="ko-KR" altLang="en-US" sz="2800" dirty="0" err="1" smtClean="0"/>
              <a:t>트래킹</a:t>
            </a:r>
            <a:r>
              <a:rPr lang="ko-KR" altLang="en-US" sz="2800" dirty="0" smtClean="0"/>
              <a:t> 시스템</a:t>
            </a:r>
            <a:endParaRPr lang="ko-KR" altLang="en-US" sz="2800" dirty="0"/>
          </a:p>
        </p:txBody>
      </p:sp>
      <p:sp>
        <p:nvSpPr>
          <p:cNvPr id="13" name="Rectangle 40"/>
          <p:cNvSpPr/>
          <p:nvPr/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41"/>
          <p:cNvSpPr/>
          <p:nvPr/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42"/>
          <p:cNvSpPr/>
          <p:nvPr/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43"/>
          <p:cNvSpPr/>
          <p:nvPr/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44"/>
          <p:cNvSpPr/>
          <p:nvPr/>
        </p:nvSpPr>
        <p:spPr>
          <a:xfrm>
            <a:off x="2286000" y="2286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45"/>
          <p:cNvSpPr/>
          <p:nvPr/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46"/>
          <p:cNvSpPr/>
          <p:nvPr/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47"/>
          <p:cNvSpPr/>
          <p:nvPr/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48"/>
          <p:cNvSpPr/>
          <p:nvPr/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49"/>
          <p:cNvSpPr/>
          <p:nvPr/>
        </p:nvSpPr>
        <p:spPr>
          <a:xfrm>
            <a:off x="6858000" y="2286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50"/>
          <p:cNvSpPr/>
          <p:nvPr/>
        </p:nvSpPr>
        <p:spPr>
          <a:xfrm>
            <a:off x="6858000" y="457200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51"/>
          <p:cNvSpPr/>
          <p:nvPr/>
        </p:nvSpPr>
        <p:spPr>
          <a:xfrm>
            <a:off x="6858000" y="0"/>
            <a:ext cx="2286000" cy="228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17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6" name="Rectangle 157"/>
            <p:cNvSpPr/>
            <p:nvPr/>
          </p:nvSpPr>
          <p:spPr>
            <a:xfrm>
              <a:off x="0" y="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163"/>
            <p:cNvSpPr/>
            <p:nvPr/>
          </p:nvSpPr>
          <p:spPr>
            <a:xfrm>
              <a:off x="0" y="2286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64"/>
            <p:cNvSpPr/>
            <p:nvPr/>
          </p:nvSpPr>
          <p:spPr>
            <a:xfrm>
              <a:off x="0" y="4572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165"/>
            <p:cNvSpPr/>
            <p:nvPr/>
          </p:nvSpPr>
          <p:spPr>
            <a:xfrm>
              <a:off x="2286000" y="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166"/>
            <p:cNvSpPr/>
            <p:nvPr/>
          </p:nvSpPr>
          <p:spPr>
            <a:xfrm>
              <a:off x="2286000" y="2286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167"/>
            <p:cNvSpPr/>
            <p:nvPr/>
          </p:nvSpPr>
          <p:spPr>
            <a:xfrm>
              <a:off x="2286000" y="4572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168"/>
            <p:cNvSpPr/>
            <p:nvPr/>
          </p:nvSpPr>
          <p:spPr>
            <a:xfrm>
              <a:off x="4572000" y="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169"/>
            <p:cNvSpPr/>
            <p:nvPr/>
          </p:nvSpPr>
          <p:spPr>
            <a:xfrm>
              <a:off x="4572000" y="2286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170"/>
            <p:cNvSpPr/>
            <p:nvPr/>
          </p:nvSpPr>
          <p:spPr>
            <a:xfrm>
              <a:off x="4572000" y="4572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172"/>
            <p:cNvSpPr/>
            <p:nvPr/>
          </p:nvSpPr>
          <p:spPr>
            <a:xfrm>
              <a:off x="6858000" y="2286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173"/>
            <p:cNvSpPr/>
            <p:nvPr/>
          </p:nvSpPr>
          <p:spPr>
            <a:xfrm>
              <a:off x="6858000" y="457200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171"/>
            <p:cNvSpPr/>
            <p:nvPr/>
          </p:nvSpPr>
          <p:spPr>
            <a:xfrm>
              <a:off x="6858000" y="0"/>
              <a:ext cx="2286000" cy="2286000"/>
            </a:xfrm>
            <a:prstGeom prst="rect">
              <a:avLst/>
            </a:prstGeom>
            <a:noFill/>
            <a:ln w="508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28794" y="2643182"/>
            <a:ext cx="50749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8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Thank You</a:t>
            </a:r>
            <a:endParaRPr lang="en-US" altLang="ko-KR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071538" y="1571612"/>
          <a:ext cx="700092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3178" y="166916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accent2">
                    <a:lumMod val="50000"/>
                  </a:schemeClr>
                </a:solidFill>
              </a:rPr>
              <a:t>Introduction.</a:t>
            </a:r>
            <a:endParaRPr lang="ko-KR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9750" y="248795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2">
                    <a:lumMod val="50000"/>
                  </a:schemeClr>
                </a:solidFill>
              </a:rPr>
              <a:t>BAR.</a:t>
            </a:r>
            <a:endParaRPr lang="ko-KR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0710" y="329550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accent6">
                    <a:lumMod val="50000"/>
                  </a:schemeClr>
                </a:solidFill>
              </a:rPr>
              <a:t>Architecture.</a:t>
            </a:r>
            <a:endParaRPr lang="ko-KR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710" y="4113733"/>
            <a:ext cx="308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accent5">
                    <a:lumMod val="50000"/>
                  </a:schemeClr>
                </a:solidFill>
              </a:rPr>
              <a:t>Flow of Engine.</a:t>
            </a:r>
            <a:endParaRPr lang="ko-KR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908" y="4955185"/>
            <a:ext cx="325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Core Techniques.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5572" y="5752149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accent2">
                    <a:lumMod val="50000"/>
                  </a:schemeClr>
                </a:solidFill>
              </a:rPr>
              <a:t>Conclusion.</a:t>
            </a:r>
            <a:endParaRPr lang="ko-KR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Documents and Settings\admin\바탕 화면\conten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6002001" cy="7143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01755-673E-4B3A-A9E5-D028953E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8601755-673E-4B3A-A9E5-D028953E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8601755-673E-4B3A-A9E5-D028953E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58601755-673E-4B3A-A9E5-D028953E5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67EE7E-4B82-4484-BA52-75D582FAE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9267EE7E-4B82-4484-BA52-75D582FAE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267EE7E-4B82-4484-BA52-75D582FAE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9267EE7E-4B82-4484-BA52-75D582FAE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5A585-2F2D-4795-A02E-AB3600DF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08F5A585-2F2D-4795-A02E-AB3600DF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8F5A585-2F2D-4795-A02E-AB3600DFC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08F5A585-2F2D-4795-A02E-AB3600DFC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ABF31D-3FE8-4258-87B4-F01B61E1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4ABF31D-3FE8-4258-87B4-F01B61E1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4ABF31D-3FE8-4258-87B4-F01B61E1E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F4ABF31D-3FE8-4258-87B4-F01B61E1E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BF591-A82A-4A40-A8CD-91D1E4737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CABF591-A82A-4A40-A8CD-91D1E4737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CABF591-A82A-4A40-A8CD-91D1E4737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CABF591-A82A-4A40-A8CD-91D1E4737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83228-495A-4A22-9C81-3E8F1DFA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E5C83228-495A-4A22-9C81-3E8F1DFA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5C83228-495A-4A22-9C81-3E8F1DFA4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E5C83228-495A-4A22-9C81-3E8F1DFA4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16372-A77C-4595-968C-988463BC7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63A16372-A77C-4595-968C-988463BC7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63A16372-A77C-4595-968C-988463BC7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63A16372-A77C-4595-968C-988463BC7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DEECC-34EF-40A6-9448-E0F7624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338DEECC-34EF-40A6-9448-E0F7624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338DEECC-34EF-40A6-9448-E0F7624D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338DEECC-34EF-40A6-9448-E0F7624D3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E8D089-CCE8-436D-A401-07E0D3F0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53E8D089-CCE8-436D-A401-07E0D3F0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53E8D089-CCE8-436D-A401-07E0D3F0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53E8D089-CCE8-436D-A401-07E0D3F0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770BA3-2238-453C-AB3D-71F44B064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26770BA3-2238-453C-AB3D-71F44B064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26770BA3-2238-453C-AB3D-71F44B064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26770BA3-2238-453C-AB3D-71F44B064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F27268-41EC-4EC6-8A20-5DA138DE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CAF27268-41EC-4EC6-8A20-5DA138DE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CAF27268-41EC-4EC6-8A20-5DA138DE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CAF27268-41EC-4EC6-8A20-5DA138DE1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98035-9288-4803-9C1F-1BD40240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4A98035-9288-4803-9C1F-1BD40240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4A98035-9288-4803-9C1F-1BD40240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E4A98035-9288-4803-9C1F-1BD40240F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grpId="0" nodeType="withEffect">
                                  <p:stCondLst>
                                    <p:cond delay="3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p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8600" y="1945778"/>
            <a:ext cx="8686800" cy="35549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Freeform 14"/>
          <p:cNvSpPr/>
          <p:nvPr/>
        </p:nvSpPr>
        <p:spPr>
          <a:xfrm>
            <a:off x="1127573" y="2497581"/>
            <a:ext cx="6350312" cy="555371"/>
          </a:xfrm>
          <a:custGeom>
            <a:avLst/>
            <a:gdLst>
              <a:gd name="connsiteX0" fmla="*/ 0 w 6350312"/>
              <a:gd name="connsiteY0" fmla="*/ 555371 h 555371"/>
              <a:gd name="connsiteX1" fmla="*/ 89757 w 6350312"/>
              <a:gd name="connsiteY1" fmla="*/ 482444 h 555371"/>
              <a:gd name="connsiteX2" fmla="*/ 201953 w 6350312"/>
              <a:gd name="connsiteY2" fmla="*/ 465614 h 555371"/>
              <a:gd name="connsiteX3" fmla="*/ 246832 w 6350312"/>
              <a:gd name="connsiteY3" fmla="*/ 493663 h 555371"/>
              <a:gd name="connsiteX4" fmla="*/ 392687 w 6350312"/>
              <a:gd name="connsiteY4" fmla="*/ 476834 h 555371"/>
              <a:gd name="connsiteX5" fmla="*/ 516103 w 6350312"/>
              <a:gd name="connsiteY5" fmla="*/ 431955 h 555371"/>
              <a:gd name="connsiteX6" fmla="*/ 835863 w 6350312"/>
              <a:gd name="connsiteY6" fmla="*/ 420736 h 555371"/>
              <a:gd name="connsiteX7" fmla="*/ 936839 w 6350312"/>
              <a:gd name="connsiteY7" fmla="*/ 398296 h 555371"/>
              <a:gd name="connsiteX8" fmla="*/ 1127573 w 6350312"/>
              <a:gd name="connsiteY8" fmla="*/ 398296 h 555371"/>
              <a:gd name="connsiteX9" fmla="*/ 1284648 w 6350312"/>
              <a:gd name="connsiteY9" fmla="*/ 342198 h 555371"/>
              <a:gd name="connsiteX10" fmla="*/ 2159779 w 6350312"/>
              <a:gd name="connsiteY10" fmla="*/ 353418 h 555371"/>
              <a:gd name="connsiteX11" fmla="*/ 2288805 w 6350312"/>
              <a:gd name="connsiteY11" fmla="*/ 325369 h 555371"/>
              <a:gd name="connsiteX12" fmla="*/ 2558076 w 6350312"/>
              <a:gd name="connsiteY12" fmla="*/ 291710 h 555371"/>
              <a:gd name="connsiteX13" fmla="*/ 2602955 w 6350312"/>
              <a:gd name="connsiteY13" fmla="*/ 302930 h 555371"/>
              <a:gd name="connsiteX14" fmla="*/ 2709541 w 6350312"/>
              <a:gd name="connsiteY14" fmla="*/ 403906 h 555371"/>
              <a:gd name="connsiteX15" fmla="*/ 2872226 w 6350312"/>
              <a:gd name="connsiteY15" fmla="*/ 398296 h 555371"/>
              <a:gd name="connsiteX16" fmla="*/ 2928324 w 6350312"/>
              <a:gd name="connsiteY16" fmla="*/ 370247 h 555371"/>
              <a:gd name="connsiteX17" fmla="*/ 3466866 w 6350312"/>
              <a:gd name="connsiteY17" fmla="*/ 381467 h 555371"/>
              <a:gd name="connsiteX18" fmla="*/ 3534184 w 6350312"/>
              <a:gd name="connsiteY18" fmla="*/ 330979 h 555371"/>
              <a:gd name="connsiteX19" fmla="*/ 3769796 w 6350312"/>
              <a:gd name="connsiteY19" fmla="*/ 342198 h 555371"/>
              <a:gd name="connsiteX20" fmla="*/ 3865163 w 6350312"/>
              <a:gd name="connsiteY20" fmla="*/ 314149 h 555371"/>
              <a:gd name="connsiteX21" fmla="*/ 4067117 w 6350312"/>
              <a:gd name="connsiteY21" fmla="*/ 297320 h 555371"/>
              <a:gd name="connsiteX22" fmla="*/ 4370047 w 6350312"/>
              <a:gd name="connsiteY22" fmla="*/ 319759 h 555371"/>
              <a:gd name="connsiteX23" fmla="*/ 4482243 w 6350312"/>
              <a:gd name="connsiteY23" fmla="*/ 246831 h 555371"/>
              <a:gd name="connsiteX24" fmla="*/ 4656147 w 6350312"/>
              <a:gd name="connsiteY24" fmla="*/ 230002 h 555371"/>
              <a:gd name="connsiteX25" fmla="*/ 4874930 w 6350312"/>
              <a:gd name="connsiteY25" fmla="*/ 246831 h 555371"/>
              <a:gd name="connsiteX26" fmla="*/ 5009566 w 6350312"/>
              <a:gd name="connsiteY26" fmla="*/ 134635 h 555371"/>
              <a:gd name="connsiteX27" fmla="*/ 5155421 w 6350312"/>
              <a:gd name="connsiteY27" fmla="*/ 145855 h 555371"/>
              <a:gd name="connsiteX28" fmla="*/ 5267617 w 6350312"/>
              <a:gd name="connsiteY28" fmla="*/ 112196 h 555371"/>
              <a:gd name="connsiteX29" fmla="*/ 5458351 w 6350312"/>
              <a:gd name="connsiteY29" fmla="*/ 112196 h 555371"/>
              <a:gd name="connsiteX30" fmla="*/ 5615426 w 6350312"/>
              <a:gd name="connsiteY30" fmla="*/ 72927 h 555371"/>
              <a:gd name="connsiteX31" fmla="*/ 5722012 w 6350312"/>
              <a:gd name="connsiteY31" fmla="*/ 56098 h 555371"/>
              <a:gd name="connsiteX32" fmla="*/ 5867867 w 6350312"/>
              <a:gd name="connsiteY32" fmla="*/ 0 h 555371"/>
              <a:gd name="connsiteX33" fmla="*/ 6052991 w 6350312"/>
              <a:gd name="connsiteY33" fmla="*/ 28049 h 555371"/>
              <a:gd name="connsiteX34" fmla="*/ 6114699 w 6350312"/>
              <a:gd name="connsiteY34" fmla="*/ 16829 h 555371"/>
              <a:gd name="connsiteX35" fmla="*/ 6254945 w 6350312"/>
              <a:gd name="connsiteY35" fmla="*/ 44878 h 555371"/>
              <a:gd name="connsiteX36" fmla="*/ 6350312 w 6350312"/>
              <a:gd name="connsiteY36" fmla="*/ 61708 h 555371"/>
              <a:gd name="connsiteX37" fmla="*/ 6350312 w 6350312"/>
              <a:gd name="connsiteY37" fmla="*/ 61708 h 5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50312" h="555371">
                <a:moveTo>
                  <a:pt x="0" y="555371"/>
                </a:moveTo>
                <a:lnTo>
                  <a:pt x="89757" y="482444"/>
                </a:lnTo>
                <a:lnTo>
                  <a:pt x="201953" y="465614"/>
                </a:lnTo>
                <a:cubicBezTo>
                  <a:pt x="242744" y="494750"/>
                  <a:pt x="225136" y="493663"/>
                  <a:pt x="246832" y="493663"/>
                </a:cubicBezTo>
                <a:lnTo>
                  <a:pt x="392687" y="476834"/>
                </a:lnTo>
                <a:lnTo>
                  <a:pt x="516103" y="431955"/>
                </a:lnTo>
                <a:lnTo>
                  <a:pt x="835863" y="420736"/>
                </a:lnTo>
                <a:lnTo>
                  <a:pt x="936839" y="398296"/>
                </a:lnTo>
                <a:lnTo>
                  <a:pt x="1127573" y="398296"/>
                </a:lnTo>
                <a:lnTo>
                  <a:pt x="1284648" y="342198"/>
                </a:lnTo>
                <a:lnTo>
                  <a:pt x="2159779" y="353418"/>
                </a:lnTo>
                <a:lnTo>
                  <a:pt x="2288805" y="325369"/>
                </a:lnTo>
                <a:cubicBezTo>
                  <a:pt x="2378532" y="313914"/>
                  <a:pt x="2467620" y="291710"/>
                  <a:pt x="2558076" y="291710"/>
                </a:cubicBezTo>
                <a:lnTo>
                  <a:pt x="2602955" y="302930"/>
                </a:lnTo>
                <a:lnTo>
                  <a:pt x="2709541" y="403906"/>
                </a:lnTo>
                <a:lnTo>
                  <a:pt x="2872226" y="398296"/>
                </a:lnTo>
                <a:lnTo>
                  <a:pt x="2928324" y="370247"/>
                </a:lnTo>
                <a:lnTo>
                  <a:pt x="3466866" y="381467"/>
                </a:lnTo>
                <a:lnTo>
                  <a:pt x="3534184" y="330979"/>
                </a:lnTo>
                <a:cubicBezTo>
                  <a:pt x="3762312" y="342385"/>
                  <a:pt x="3683686" y="342198"/>
                  <a:pt x="3769796" y="342198"/>
                </a:cubicBezTo>
                <a:lnTo>
                  <a:pt x="3865163" y="314149"/>
                </a:lnTo>
                <a:lnTo>
                  <a:pt x="4067117" y="297320"/>
                </a:lnTo>
                <a:lnTo>
                  <a:pt x="4370047" y="319759"/>
                </a:lnTo>
                <a:lnTo>
                  <a:pt x="4482243" y="246831"/>
                </a:lnTo>
                <a:lnTo>
                  <a:pt x="4656147" y="230002"/>
                </a:lnTo>
                <a:lnTo>
                  <a:pt x="4874930" y="246831"/>
                </a:lnTo>
                <a:lnTo>
                  <a:pt x="5009566" y="134635"/>
                </a:lnTo>
                <a:lnTo>
                  <a:pt x="5155421" y="145855"/>
                </a:lnTo>
                <a:lnTo>
                  <a:pt x="5267617" y="112196"/>
                </a:lnTo>
                <a:lnTo>
                  <a:pt x="5458351" y="112196"/>
                </a:lnTo>
                <a:lnTo>
                  <a:pt x="5615426" y="72927"/>
                </a:lnTo>
                <a:lnTo>
                  <a:pt x="5722012" y="56098"/>
                </a:lnTo>
                <a:lnTo>
                  <a:pt x="5867867" y="0"/>
                </a:lnTo>
                <a:cubicBezTo>
                  <a:pt x="6045464" y="28644"/>
                  <a:pt x="5983055" y="28049"/>
                  <a:pt x="6052991" y="28049"/>
                </a:cubicBezTo>
                <a:lnTo>
                  <a:pt x="6114699" y="16829"/>
                </a:lnTo>
                <a:cubicBezTo>
                  <a:pt x="6251944" y="39703"/>
                  <a:pt x="6217163" y="7096"/>
                  <a:pt x="6254945" y="44878"/>
                </a:cubicBezTo>
                <a:lnTo>
                  <a:pt x="6350312" y="61708"/>
                </a:lnTo>
                <a:lnTo>
                  <a:pt x="6350312" y="61708"/>
                </a:lnTo>
              </a:path>
            </a:pathLst>
          </a:cu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448175" y="2581290"/>
            <a:ext cx="3028950" cy="2224087"/>
          </a:xfrm>
          <a:custGeom>
            <a:avLst/>
            <a:gdLst>
              <a:gd name="connsiteX0" fmla="*/ 3028950 w 3028950"/>
              <a:gd name="connsiteY0" fmla="*/ 0 h 2224087"/>
              <a:gd name="connsiteX1" fmla="*/ 2857500 w 3028950"/>
              <a:gd name="connsiteY1" fmla="*/ 295275 h 2224087"/>
              <a:gd name="connsiteX2" fmla="*/ 2752725 w 3028950"/>
              <a:gd name="connsiteY2" fmla="*/ 342900 h 2224087"/>
              <a:gd name="connsiteX3" fmla="*/ 2681288 w 3028950"/>
              <a:gd name="connsiteY3" fmla="*/ 333375 h 2224087"/>
              <a:gd name="connsiteX4" fmla="*/ 2357438 w 3028950"/>
              <a:gd name="connsiteY4" fmla="*/ 561975 h 2224087"/>
              <a:gd name="connsiteX5" fmla="*/ 2100263 w 3028950"/>
              <a:gd name="connsiteY5" fmla="*/ 676275 h 2224087"/>
              <a:gd name="connsiteX6" fmla="*/ 1957388 w 3028950"/>
              <a:gd name="connsiteY6" fmla="*/ 790575 h 2224087"/>
              <a:gd name="connsiteX7" fmla="*/ 1795463 w 3028950"/>
              <a:gd name="connsiteY7" fmla="*/ 881062 h 2224087"/>
              <a:gd name="connsiteX8" fmla="*/ 1590675 w 3028950"/>
              <a:gd name="connsiteY8" fmla="*/ 1042987 h 2224087"/>
              <a:gd name="connsiteX9" fmla="*/ 1114425 w 3028950"/>
              <a:gd name="connsiteY9" fmla="*/ 1228725 h 2224087"/>
              <a:gd name="connsiteX10" fmla="*/ 985838 w 3028950"/>
              <a:gd name="connsiteY10" fmla="*/ 1314450 h 2224087"/>
              <a:gd name="connsiteX11" fmla="*/ 871538 w 3028950"/>
              <a:gd name="connsiteY11" fmla="*/ 1343025 h 2224087"/>
              <a:gd name="connsiteX12" fmla="*/ 790575 w 3028950"/>
              <a:gd name="connsiteY12" fmla="*/ 1404937 h 2224087"/>
              <a:gd name="connsiteX13" fmla="*/ 685800 w 3028950"/>
              <a:gd name="connsiteY13" fmla="*/ 1414462 h 2224087"/>
              <a:gd name="connsiteX14" fmla="*/ 581025 w 3028950"/>
              <a:gd name="connsiteY14" fmla="*/ 1495425 h 2224087"/>
              <a:gd name="connsiteX15" fmla="*/ 504825 w 3028950"/>
              <a:gd name="connsiteY15" fmla="*/ 1519237 h 2224087"/>
              <a:gd name="connsiteX16" fmla="*/ 419100 w 3028950"/>
              <a:gd name="connsiteY16" fmla="*/ 1685925 h 2224087"/>
              <a:gd name="connsiteX17" fmla="*/ 300038 w 3028950"/>
              <a:gd name="connsiteY17" fmla="*/ 1776412 h 2224087"/>
              <a:gd name="connsiteX18" fmla="*/ 285750 w 3028950"/>
              <a:gd name="connsiteY18" fmla="*/ 1862137 h 2224087"/>
              <a:gd name="connsiteX19" fmla="*/ 280988 w 3028950"/>
              <a:gd name="connsiteY19" fmla="*/ 1957387 h 2224087"/>
              <a:gd name="connsiteX20" fmla="*/ 214313 w 3028950"/>
              <a:gd name="connsiteY20" fmla="*/ 2014537 h 2224087"/>
              <a:gd name="connsiteX21" fmla="*/ 152400 w 3028950"/>
              <a:gd name="connsiteY21" fmla="*/ 2057400 h 2224087"/>
              <a:gd name="connsiteX22" fmla="*/ 123825 w 3028950"/>
              <a:gd name="connsiteY22" fmla="*/ 2100262 h 2224087"/>
              <a:gd name="connsiteX23" fmla="*/ 47625 w 3028950"/>
              <a:gd name="connsiteY23" fmla="*/ 2128837 h 2224087"/>
              <a:gd name="connsiteX24" fmla="*/ 0 w 3028950"/>
              <a:gd name="connsiteY24" fmla="*/ 2224087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8950" h="2224087">
                <a:moveTo>
                  <a:pt x="3028950" y="0"/>
                </a:moveTo>
                <a:lnTo>
                  <a:pt x="2857500" y="295275"/>
                </a:lnTo>
                <a:lnTo>
                  <a:pt x="2752725" y="342900"/>
                </a:lnTo>
                <a:lnTo>
                  <a:pt x="2681288" y="333375"/>
                </a:lnTo>
                <a:lnTo>
                  <a:pt x="2357438" y="561975"/>
                </a:lnTo>
                <a:lnTo>
                  <a:pt x="2100263" y="676275"/>
                </a:lnTo>
                <a:lnTo>
                  <a:pt x="1957388" y="790575"/>
                </a:lnTo>
                <a:lnTo>
                  <a:pt x="1795463" y="881062"/>
                </a:lnTo>
                <a:lnTo>
                  <a:pt x="1590675" y="1042987"/>
                </a:lnTo>
                <a:lnTo>
                  <a:pt x="1114425" y="1228725"/>
                </a:lnTo>
                <a:lnTo>
                  <a:pt x="985838" y="1314450"/>
                </a:lnTo>
                <a:lnTo>
                  <a:pt x="871538" y="1343025"/>
                </a:lnTo>
                <a:cubicBezTo>
                  <a:pt x="797701" y="1407016"/>
                  <a:pt x="831611" y="1404937"/>
                  <a:pt x="790575" y="1404937"/>
                </a:cubicBezTo>
                <a:lnTo>
                  <a:pt x="685800" y="1414462"/>
                </a:lnTo>
                <a:cubicBezTo>
                  <a:pt x="579741" y="1491596"/>
                  <a:pt x="581025" y="1447477"/>
                  <a:pt x="581025" y="1495425"/>
                </a:cubicBezTo>
                <a:lnTo>
                  <a:pt x="504825" y="1519237"/>
                </a:lnTo>
                <a:lnTo>
                  <a:pt x="419100" y="1685925"/>
                </a:lnTo>
                <a:lnTo>
                  <a:pt x="300038" y="1776412"/>
                </a:lnTo>
                <a:lnTo>
                  <a:pt x="285750" y="1862137"/>
                </a:lnTo>
                <a:lnTo>
                  <a:pt x="280988" y="1957387"/>
                </a:lnTo>
                <a:lnTo>
                  <a:pt x="214313" y="2014537"/>
                </a:lnTo>
                <a:lnTo>
                  <a:pt x="152400" y="2057400"/>
                </a:lnTo>
                <a:lnTo>
                  <a:pt x="123825" y="2100262"/>
                </a:lnTo>
                <a:lnTo>
                  <a:pt x="47625" y="2128837"/>
                </a:lnTo>
                <a:lnTo>
                  <a:pt x="0" y="2224087"/>
                </a:lnTo>
              </a:path>
            </a:pathLst>
          </a:cu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12182" y="2487338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31570" y="3085162"/>
            <a:ext cx="3310890" cy="1718310"/>
          </a:xfrm>
          <a:custGeom>
            <a:avLst/>
            <a:gdLst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41220 w 3310890"/>
              <a:gd name="connsiteY15" fmla="*/ 1261110 h 1718310"/>
              <a:gd name="connsiteX16" fmla="*/ 2179320 w 3310890"/>
              <a:gd name="connsiteY16" fmla="*/ 1245870 h 1718310"/>
              <a:gd name="connsiteX17" fmla="*/ 2240280 w 3310890"/>
              <a:gd name="connsiteY17" fmla="*/ 1230630 h 1718310"/>
              <a:gd name="connsiteX18" fmla="*/ 2362200 w 3310890"/>
              <a:gd name="connsiteY18" fmla="*/ 123063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04110 w 3310890"/>
              <a:gd name="connsiteY18" fmla="*/ 126111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0890" h="1718310">
                <a:moveTo>
                  <a:pt x="0" y="0"/>
                </a:moveTo>
                <a:lnTo>
                  <a:pt x="255270" y="76200"/>
                </a:lnTo>
                <a:lnTo>
                  <a:pt x="377190" y="205740"/>
                </a:lnTo>
                <a:lnTo>
                  <a:pt x="605790" y="396240"/>
                </a:lnTo>
                <a:lnTo>
                  <a:pt x="910590" y="655320"/>
                </a:lnTo>
                <a:lnTo>
                  <a:pt x="994410" y="758190"/>
                </a:lnTo>
                <a:lnTo>
                  <a:pt x="1139190" y="845820"/>
                </a:lnTo>
                <a:lnTo>
                  <a:pt x="1261110" y="1017270"/>
                </a:lnTo>
                <a:lnTo>
                  <a:pt x="1299210" y="1036320"/>
                </a:lnTo>
                <a:lnTo>
                  <a:pt x="1367790" y="1032510"/>
                </a:lnTo>
                <a:lnTo>
                  <a:pt x="1543050" y="1116330"/>
                </a:lnTo>
                <a:lnTo>
                  <a:pt x="1588770" y="1158240"/>
                </a:lnTo>
                <a:lnTo>
                  <a:pt x="1798320" y="1162050"/>
                </a:lnTo>
                <a:lnTo>
                  <a:pt x="1889760" y="1173480"/>
                </a:lnTo>
                <a:cubicBezTo>
                  <a:pt x="2037026" y="1254864"/>
                  <a:pt x="1985222" y="1228831"/>
                  <a:pt x="2042160" y="1257300"/>
                </a:cubicBezTo>
                <a:cubicBezTo>
                  <a:pt x="2090420" y="1269365"/>
                  <a:pt x="2146300" y="1250315"/>
                  <a:pt x="2179320" y="1245870"/>
                </a:cubicBezTo>
                <a:lnTo>
                  <a:pt x="2240280" y="1230630"/>
                </a:lnTo>
                <a:lnTo>
                  <a:pt x="2362200" y="1230630"/>
                </a:lnTo>
                <a:cubicBezTo>
                  <a:pt x="2389505" y="1235710"/>
                  <a:pt x="2388235" y="1252855"/>
                  <a:pt x="2404110" y="1261110"/>
                </a:cubicBezTo>
                <a:cubicBezTo>
                  <a:pt x="2419985" y="1269365"/>
                  <a:pt x="2413000" y="1280795"/>
                  <a:pt x="2457450" y="1280160"/>
                </a:cubicBezTo>
                <a:cubicBezTo>
                  <a:pt x="2665714" y="1257020"/>
                  <a:pt x="2594188" y="1257300"/>
                  <a:pt x="2670810" y="1257300"/>
                </a:cubicBezTo>
                <a:cubicBezTo>
                  <a:pt x="2912845" y="1445549"/>
                  <a:pt x="2809478" y="1443990"/>
                  <a:pt x="2918460" y="1443990"/>
                </a:cubicBezTo>
                <a:lnTo>
                  <a:pt x="2971800" y="1428750"/>
                </a:lnTo>
                <a:lnTo>
                  <a:pt x="3013710" y="1466850"/>
                </a:lnTo>
                <a:lnTo>
                  <a:pt x="3082290" y="1501140"/>
                </a:lnTo>
                <a:lnTo>
                  <a:pt x="3150870" y="1512570"/>
                </a:lnTo>
                <a:cubicBezTo>
                  <a:pt x="3266130" y="1612462"/>
                  <a:pt x="3214752" y="1611630"/>
                  <a:pt x="3268980" y="1611630"/>
                </a:cubicBezTo>
                <a:lnTo>
                  <a:pt x="3310890" y="1718310"/>
                </a:lnTo>
              </a:path>
            </a:pathLst>
          </a:cu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81500" y="47387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298610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admin\바탕 화면\int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6002000" cy="714356"/>
          </a:xfrm>
          <a:prstGeom prst="rect">
            <a:avLst/>
          </a:prstGeom>
          <a:noFill/>
        </p:spPr>
      </p:pic>
      <p:grpSp>
        <p:nvGrpSpPr>
          <p:cNvPr id="13" name="그룹 12"/>
          <p:cNvGrpSpPr/>
          <p:nvPr/>
        </p:nvGrpSpPr>
        <p:grpSpPr>
          <a:xfrm>
            <a:off x="571472" y="1928802"/>
            <a:ext cx="1428760" cy="1002330"/>
            <a:chOff x="571472" y="1928802"/>
            <a:chExt cx="1428760" cy="1002330"/>
          </a:xfrm>
        </p:grpSpPr>
        <p:pic>
          <p:nvPicPr>
            <p:cNvPr id="1026" name="Picture 2" descr="C:\Documents and Settings\admin\My Documents\네이트온 받은 파일\호랑이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786" y="2071678"/>
              <a:ext cx="1214446" cy="859454"/>
            </a:xfrm>
            <a:prstGeom prst="rect">
              <a:avLst/>
            </a:prstGeom>
            <a:noFill/>
            <a:scene3d>
              <a:camera prst="orthographicFront">
                <a:rot lat="0" lon="10799978" rev="0"/>
              </a:camera>
              <a:lightRig rig="threePt" dir="t"/>
            </a:scene3d>
          </p:spPr>
        </p:pic>
        <p:pic>
          <p:nvPicPr>
            <p:cNvPr id="1027" name="Picture 3" descr="C:\Documents and Settings\admin\My Documents\네이트온 받은 파일\팽퀸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8662" y="1928802"/>
              <a:ext cx="552451" cy="552451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1028" name="Picture 4" descr="C:\Documents and Settings\admin\My Documents\네이트온 받은 파일\병아리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472" y="2071678"/>
              <a:ext cx="642942" cy="599105"/>
            </a:xfrm>
            <a:prstGeom prst="rect">
              <a:avLst/>
            </a:prstGeom>
            <a:noFill/>
            <a:scene3d>
              <a:camera prst="orthographicFront">
                <a:rot lat="0" lon="9299990" rev="0"/>
              </a:camera>
              <a:lightRig rig="threePt" dir="t"/>
            </a:scene3d>
          </p:spPr>
        </p:pic>
      </p:grpSp>
      <p:pic>
        <p:nvPicPr>
          <p:cNvPr id="1029" name="Picture 5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3" y="1277017"/>
            <a:ext cx="1000131" cy="1008975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4214818"/>
            <a:ext cx="898715" cy="110648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072330" y="78579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???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57620" y="307181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/>
              <a:t>???</a:t>
            </a:r>
            <a:endParaRPr lang="ko-KR" altLang="en-US" dirty="0"/>
          </a:p>
        </p:txBody>
      </p:sp>
      <p:pic>
        <p:nvPicPr>
          <p:cNvPr id="1031" name="Picture 7" descr="C:\Documents and Settings\admin\My Documents\네이트온 받은 파일\호랑이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8" y="1571612"/>
            <a:ext cx="1928826" cy="1844964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Local Settings\Temporary Internet Files\Content.IE5\BE9C09E5\MCj0395494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4214818"/>
            <a:ext cx="1180286" cy="99217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Local Settings\Temporary Internet Files\Content.IE5\SR34DRW2\MCj0395512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6663" y="2714620"/>
            <a:ext cx="1258741" cy="8397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8575E-6 C 0.01198 -0.00209 0.02448 -0.00347 0.03594 -0.00879 C 0.04375 -0.01851 0.06736 -0.0155 0.07344 -0.01596 C 0.08646 -0.02012 0.06962 -0.01504 0.09601 -0.01943 C 0.10209 -0.02036 0.10886 -0.02614 0.11476 -0.0266 C 0.15504 -0.02938 0.13247 -0.02799 0.18264 -0.03007 C 0.30903 -0.02729 0.28889 -0.02683 0.46927 -0.02845 C 0.48507 -0.0303 0.50018 -0.03469 0.51597 -0.03724 C 0.53004 -0.04371 0.54306 -0.05505 0.55729 -0.06037 C 0.56459 -0.06314 0.56858 -0.06268 0.57743 -0.06383 C 0.60625 -0.07725 0.63768 -0.07447 0.66806 -0.07447 " pathEditMode="relative" ptsTypes="ffffffffff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00"/>
                            </p:stCondLst>
                            <p:childTnLst>
                              <p:par>
                                <p:cTn id="6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806 -0.04278 C 0.65695 -0.03214 0.64271 -0.03052 0.62987 -0.0259 C 0.62709 -0.02497 0.62414 -0.02451 0.62119 -0.02336 C 0.61754 -0.02197 0.61077 -0.01873 0.61077 -0.0185 C 0.60296 -0.0074 0.61268 -0.01966 0.60035 -0.01133 C 0.58941 -0.00347 0.58594 0.003 0.57431 0.00832 C 0.56771 0.01757 0.55973 0.02751 0.55191 0.03491 C 0.54983 0.0393 0.54914 0.04508 0.54671 0.04925 C 0.54393 0.05433 0.53959 0.05688 0.53629 0.0615 C 0.53351 0.07283 0.52778 0.07792 0.52414 0.08809 C 0.52327 0.09017 0.52362 0.09341 0.5224 0.09526 C 0.52119 0.09711 0.51893 0.09664 0.51737 0.09803 C 0.51615 0.09896 0.50504 0.10936 0.50174 0.11237 C 0.49514 0.11861 0.49046 0.12578 0.48264 0.12948 C 0.4698 0.14659 0.48941 0.12162 0.47396 0.13664 C 0.4691 0.14104 0.46476 0.14867 0.46007 0.15352 C 0.45851 0.15537 0.45678 0.15722 0.45487 0.15838 C 0.45139 0.16046 0.44445 0.16323 0.44445 0.16347 C 0.43542 0.17202 0.42605 0.17318 0.41511 0.17549 C 0.40521 0.17988 0.39775 0.18497 0.38733 0.18751 C 0.37709 0.19745 0.36355 0.19676 0.35278 0.20693 C 0.34896 0.21503 0.34619 0.21849 0.34063 0.22381 C 0.34011 0.22636 0.34011 0.22936 0.33889 0.23098 C 0.33282 0.23953 0.33334 0.22543 0.33004 0.24092 C 0.32952 0.24393 0.33004 0.2474 0.33004 0.25063 " pathEditMode="relative" rAng="0" ptsTypes="ffffffffffffffffffffffff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3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00"/>
                            </p:stCondLst>
                            <p:childTnLst>
                              <p:par>
                                <p:cTn id="8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6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04 0.25063 C 0.32379 0.24462 0.32119 0.23722 0.31424 0.23421 C 0.30469 0.22196 0.2915 0.21756 0.27917 0.21086 C 0.2316 0.18473 0.22066 0.19398 0.15452 0.19213 C 0.1481 0.19144 0.14167 0.19121 0.13525 0.18982 C 0.13056 0.18889 0.12119 0.18519 0.12119 0.18519 C 0.11806 0.18242 0.1158 0.17803 0.11251 0.17571 C 0.10921 0.1734 0.10504 0.17387 0.10191 0.17109 C 0.09254 0.16277 0.08473 0.15352 0.07379 0.15005 C 0.06789 0.14473 0.06494 0.13826 0.0599 0.13132 C 0.05747 0.12277 0.05313 0.11814 0.04931 0.11051 C 0.04705 0.10103 0.04757 0.10589 0.04757 0.09641 " pathEditMode="relative" ptsTypes="fffffffffff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6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  <p:bldP spid="22" grpId="0" animBg="1"/>
      <p:bldP spid="20" grpId="0" animBg="1"/>
      <p:bldP spid="16" grpId="0" animBg="1"/>
      <p:bldP spid="18" grpId="0"/>
      <p:bldP spid="18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071538" y="1928802"/>
          <a:ext cx="7533948" cy="46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그림 6" descr="렌즈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81389">
            <a:off x="4400939" y="2625317"/>
            <a:ext cx="967587" cy="889072"/>
          </a:xfrm>
          <a:prstGeom prst="rect">
            <a:avLst/>
          </a:prstGeom>
          <a:scene3d>
            <a:camera prst="orthographicFront">
              <a:rot lat="1080000" lon="1560000" rev="0"/>
            </a:camera>
            <a:lightRig rig="threePt" dir="t"/>
          </a:scene3d>
        </p:spPr>
      </p:pic>
      <p:pic>
        <p:nvPicPr>
          <p:cNvPr id="8" name="그림 7" descr="인공위성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786058"/>
            <a:ext cx="1299742" cy="1214446"/>
          </a:xfrm>
          <a:prstGeom prst="rect">
            <a:avLst/>
          </a:prstGeom>
          <a:scene3d>
            <a:camera prst="orthographicFront">
              <a:rot lat="1080000" lon="1560000" rev="0"/>
            </a:camera>
            <a:lightRig rig="threePt" dir="t"/>
          </a:scene3d>
        </p:spPr>
      </p:pic>
      <p:pic>
        <p:nvPicPr>
          <p:cNvPr id="10" name="그림 9" descr="빌딩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9434" y="1785926"/>
            <a:ext cx="1013806" cy="1500198"/>
          </a:xfrm>
          <a:prstGeom prst="rect">
            <a:avLst/>
          </a:prstGeom>
          <a:scene3d>
            <a:camera prst="orthographicFront">
              <a:rot lat="1080000" lon="1560000" rev="0"/>
            </a:camera>
            <a:lightRig rig="threePt" dir="t"/>
          </a:scene3d>
        </p:spPr>
      </p:pic>
      <p:pic>
        <p:nvPicPr>
          <p:cNvPr id="3074" name="Picture 2" descr="C:\Documents and Settings\admin\바탕 화면\intr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16002000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ED0235F1-AC18-4B5C-9002-40606FCF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14D7F0CD-B76E-4BD1-BEC1-24053A8ED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CF2E2FF-4BAD-4B4B-BA22-48543469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01A7220D-402F-4859-942C-C4F5C3E23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D273CFE6-15AC-4530-9A36-01F79BF1A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40A7D3-1BD0-4C6E-8821-4EE6DB00C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9BAB0C97-4D63-4C99-8206-401A2FF71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Graphic spid="11" grpI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1571604" y="5131062"/>
            <a:ext cx="6938508" cy="39582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Windows  Mobile 6.1</a:t>
            </a:r>
            <a:endParaRPr lang="ko-KR" alt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71604" y="5631128"/>
            <a:ext cx="6941770" cy="36964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NET  Framework 3.5</a:t>
            </a:r>
            <a:endParaRPr lang="ko-KR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571604" y="4630996"/>
            <a:ext cx="6938507" cy="395823"/>
            <a:chOff x="2498597" y="3425384"/>
            <a:chExt cx="6216807" cy="1080003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2498597" y="3425387"/>
              <a:ext cx="2643206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bg1"/>
              </a:solidFill>
            </a:ln>
            <a:effectLs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ko-KR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Direct Show</a:t>
              </a:r>
              <a:endParaRPr lang="ko-KR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643163" y="3425384"/>
              <a:ext cx="3072241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bg1"/>
              </a:solidFill>
            </a:ln>
            <a:effectLs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ko-KR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XML</a:t>
              </a:r>
              <a:endParaRPr lang="ko-KR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1558854" y="4130930"/>
            <a:ext cx="6920464" cy="395822"/>
            <a:chOff x="2496896" y="2183264"/>
            <a:chExt cx="6218508" cy="1080000"/>
          </a:xfrm>
          <a:effectLst/>
        </p:grpSpPr>
        <p:sp>
          <p:nvSpPr>
            <p:cNvPr id="23" name="모서리가 둥근 직사각형 22"/>
            <p:cNvSpPr/>
            <p:nvPr/>
          </p:nvSpPr>
          <p:spPr>
            <a:xfrm>
              <a:off x="2496896" y="2183264"/>
              <a:ext cx="3000396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alpha val="5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bg1"/>
              </a:solidFill>
            </a:ln>
            <a:effectLs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ko-KR" sz="20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Samsung  Mobile SDK  1.2</a:t>
              </a:r>
              <a:endParaRPr lang="ko-KR" alt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5643570" y="2183264"/>
              <a:ext cx="3071834" cy="1080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alpha val="5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bg1"/>
              </a:solidFill>
            </a:ln>
            <a:effectLst/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ko-KR" sz="2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5000" endA="300" endPos="45500" dir="5400000" sy="-100000" algn="bl" rotWithShape="0"/>
                  </a:effectLst>
                </a:rPr>
                <a:t>SQL</a:t>
              </a:r>
            </a:p>
          </p:txBody>
        </p:sp>
      </p:grpSp>
      <p:sp>
        <p:nvSpPr>
          <p:cNvPr id="38" name="모서리가 둥근 직사각형 37"/>
          <p:cNvSpPr/>
          <p:nvPr/>
        </p:nvSpPr>
        <p:spPr>
          <a:xfrm>
            <a:off x="1575516" y="1416286"/>
            <a:ext cx="6875908" cy="1357322"/>
          </a:xfrm>
          <a:prstGeom prst="roundRect">
            <a:avLst/>
          </a:prstGeom>
          <a:gradFill flip="none" rotWithShape="1">
            <a:gsLst>
              <a:gs pos="0">
                <a:srgbClr val="FF7C80">
                  <a:alpha val="49804"/>
                </a:srgbClr>
              </a:gs>
              <a:gs pos="50000">
                <a:srgbClr val="FF5050"/>
              </a:gs>
              <a:gs pos="100000">
                <a:srgbClr val="CC000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 A R</a:t>
            </a:r>
            <a:endParaRPr lang="ko-KR" alt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586748" y="2801502"/>
            <a:ext cx="2208456" cy="1214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Map Data</a:t>
            </a:r>
            <a:endParaRPr lang="ko-KR" alt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877528" y="2795380"/>
            <a:ext cx="2214578" cy="1214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Compass</a:t>
            </a:r>
            <a:endParaRPr lang="ko-KR" alt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164902" y="2812388"/>
            <a:ext cx="2279894" cy="1214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Navigation</a:t>
            </a:r>
            <a:endParaRPr lang="ko-KR" alt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 descr="C:\Documents and Settings\admin\바탕 화면\Arc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6002001" cy="7143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17 0.15347 L -3.33333E-6 -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031 0.23982 L 3.88889E-6 -1.85185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18 0.35462 L 3.05556E-6 4.8148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545 0.46203 L -1.11111E-6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5365 0.58866 L -1.66667E-6 -2.59259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1562 0.63773 L 2.5E-6 2.96296E-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22048 0.62731 L -4.72222E-6 2.96296E-6 " pathEditMode="relative" rAng="0" ptsTypes="AA">
                                      <p:cBhvr>
                                        <p:cTn id="5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1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2274 0.8118 L 4.44444E-6 4.0740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-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8" grpId="2" animBg="1"/>
      <p:bldP spid="8" grpId="3" animBg="1"/>
      <p:bldP spid="38" grpId="0" animBg="1"/>
      <p:bldP spid="38" grpId="1" animBg="1"/>
      <p:bldP spid="12" grpId="0" animBg="1"/>
      <p:bldP spid="12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6000762" y="1233473"/>
            <a:ext cx="1357322" cy="1928826"/>
            <a:chOff x="6572264" y="428604"/>
            <a:chExt cx="1357322" cy="1928826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6572264" y="428604"/>
              <a:ext cx="1357322" cy="19288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51" name="Picture 27" descr="C:\Documents and Settings\admin\Local Settings\Temporary Internet Files\Content.IE5\T6WARWOA\MCj0420438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15140" y="500042"/>
              <a:ext cx="1176338" cy="1646238"/>
            </a:xfrm>
            <a:prstGeom prst="rect">
              <a:avLst/>
            </a:prstGeom>
            <a:noFill/>
          </p:spPr>
        </p:pic>
      </p:grpSp>
      <p:grpSp>
        <p:nvGrpSpPr>
          <p:cNvPr id="50" name="그룹 49"/>
          <p:cNvGrpSpPr/>
          <p:nvPr/>
        </p:nvGrpSpPr>
        <p:grpSpPr>
          <a:xfrm>
            <a:off x="3857622" y="804869"/>
            <a:ext cx="2274793" cy="4429156"/>
            <a:chOff x="6072198" y="-285776"/>
            <a:chExt cx="2274793" cy="4429156"/>
          </a:xfrm>
        </p:grpSpPr>
        <p:pic>
          <p:nvPicPr>
            <p:cNvPr id="2066" name="Picture 18" descr="C:\Documents and Settings\admin\My Documents\네이트온 받은 파일\옴니아-앞면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2198" y="-285776"/>
              <a:ext cx="2274793" cy="4429156"/>
            </a:xfrm>
            <a:prstGeom prst="rect">
              <a:avLst/>
            </a:prstGeom>
            <a:noFill/>
          </p:spPr>
        </p:pic>
        <p:grpSp>
          <p:nvGrpSpPr>
            <p:cNvPr id="46" name="그룹 45"/>
            <p:cNvGrpSpPr/>
            <p:nvPr/>
          </p:nvGrpSpPr>
          <p:grpSpPr>
            <a:xfrm>
              <a:off x="6572264" y="428604"/>
              <a:ext cx="1357322" cy="1928826"/>
              <a:chOff x="6572265" y="107133"/>
              <a:chExt cx="1432729" cy="2169929"/>
            </a:xfrm>
          </p:grpSpPr>
          <p:sp>
            <p:nvSpPr>
              <p:cNvPr id="47" name="모서리가 둥근 직사각형 46"/>
              <p:cNvSpPr/>
              <p:nvPr/>
            </p:nvSpPr>
            <p:spPr>
              <a:xfrm>
                <a:off x="6572265" y="107133"/>
                <a:ext cx="1432729" cy="216992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8" name="Picture 27" descr="C:\Documents and Settings\admin\Local Settings\Temporary Internet Files\Content.IE5\T6WARWOA\MCj0420438000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3079" y="348236"/>
                <a:ext cx="1176338" cy="164623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70" name="Picture 22" descr="C:\Documents and Settings\admin\Local Settings\Temporary Internet Files\Content.IE5\BE9C09E5\MCBD05928_0000[1].wm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092699" y="4019555"/>
            <a:ext cx="1294347" cy="1785950"/>
          </a:xfrm>
          <a:prstGeom prst="rect">
            <a:avLst/>
          </a:prstGeom>
          <a:noFill/>
        </p:spPr>
      </p:pic>
      <p:pic>
        <p:nvPicPr>
          <p:cNvPr id="51" name="Picture 21" descr="C:\Documents and Settings\admin\Local Settings\Temporary Internet Files\Content.IE5\BE9C09E5\MCj0345470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8" y="1486699"/>
            <a:ext cx="714380" cy="724944"/>
          </a:xfrm>
          <a:prstGeom prst="rect">
            <a:avLst/>
          </a:prstGeom>
          <a:noFill/>
        </p:spPr>
      </p:pic>
      <p:sp>
        <p:nvSpPr>
          <p:cNvPr id="120" name="직사각형 119"/>
          <p:cNvSpPr/>
          <p:nvPr/>
        </p:nvSpPr>
        <p:spPr>
          <a:xfrm>
            <a:off x="4214812" y="1470365"/>
            <a:ext cx="1571636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3857622" y="3805241"/>
            <a:ext cx="604830" cy="1177639"/>
            <a:chOff x="1428728" y="2725166"/>
            <a:chExt cx="604830" cy="1177639"/>
          </a:xfrm>
        </p:grpSpPr>
        <p:pic>
          <p:nvPicPr>
            <p:cNvPr id="1035" name="Picture 11" descr="C:\Documents and Settings\admin\My Documents\My Pictures\2010-02-09 19;25;56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28728" y="2725166"/>
              <a:ext cx="604830" cy="1177639"/>
            </a:xfrm>
            <a:prstGeom prst="rect">
              <a:avLst/>
            </a:prstGeom>
            <a:noFill/>
          </p:spPr>
        </p:pic>
        <p:sp>
          <p:nvSpPr>
            <p:cNvPr id="14" name="타원 13"/>
            <p:cNvSpPr/>
            <p:nvPr/>
          </p:nvSpPr>
          <p:spPr>
            <a:xfrm>
              <a:off x="1665620" y="3714752"/>
              <a:ext cx="142876" cy="14287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71" name="Picture 23" descr="C:\Documents and Settings\admin\My Documents\My Pictures\그림1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104330" y="4009827"/>
            <a:ext cx="1493784" cy="1798638"/>
          </a:xfrm>
          <a:prstGeom prst="rect">
            <a:avLst/>
          </a:prstGeom>
          <a:noFill/>
        </p:spPr>
      </p:pic>
      <p:pic>
        <p:nvPicPr>
          <p:cNvPr id="2073" name="Picture 25" descr="C:\Documents and Settings\admin\My Documents\My Pictures\그림1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04330" y="4006485"/>
            <a:ext cx="1210813" cy="178595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4357688" y="1590663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Information</a:t>
            </a:r>
            <a:endParaRPr lang="ko-KR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097852" y="2805109"/>
            <a:ext cx="176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Lion stone tower</a:t>
            </a:r>
            <a:endParaRPr lang="ko-KR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143374" y="201929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Tangible cultural asset</a:t>
            </a:r>
            <a:endParaRPr lang="ko-KR" altLang="en-US" dirty="0"/>
          </a:p>
        </p:txBody>
      </p:sp>
      <p:pic>
        <p:nvPicPr>
          <p:cNvPr id="88" name="Picture 2" descr="C:\Documents and Settings\admin\Local Settings\Temporary Internet Files\Content.IE5\BE9C09E5\MCj0223394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63143">
            <a:off x="574326" y="1316803"/>
            <a:ext cx="2404695" cy="1420265"/>
          </a:xfrm>
          <a:prstGeom prst="rect">
            <a:avLst/>
          </a:prstGeom>
          <a:noFill/>
          <a:scene3d>
            <a:camera prst="orthographicFront">
              <a:rot lat="1080000" lon="0" rev="3600000"/>
            </a:camera>
            <a:lightRig rig="threePt" dir="t"/>
          </a:scene3d>
        </p:spPr>
      </p:pic>
      <p:sp>
        <p:nvSpPr>
          <p:cNvPr id="89" name="갈매기형 수장 88"/>
          <p:cNvSpPr/>
          <p:nvPr/>
        </p:nvSpPr>
        <p:spPr>
          <a:xfrm rot="3328355">
            <a:off x="2948849" y="2729348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갈매기형 수장 89"/>
          <p:cNvSpPr/>
          <p:nvPr/>
        </p:nvSpPr>
        <p:spPr>
          <a:xfrm rot="2435478">
            <a:off x="3445280" y="3293137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갈매기형 수장 90"/>
          <p:cNvSpPr/>
          <p:nvPr/>
        </p:nvSpPr>
        <p:spPr>
          <a:xfrm rot="3328355">
            <a:off x="2732675" y="2391844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갈매기형 수장 91"/>
          <p:cNvSpPr/>
          <p:nvPr/>
        </p:nvSpPr>
        <p:spPr>
          <a:xfrm rot="3007011">
            <a:off x="3206164" y="3018891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7" name="갈매기형 수장 96"/>
          <p:cNvSpPr/>
          <p:nvPr/>
        </p:nvSpPr>
        <p:spPr>
          <a:xfrm rot="1627560">
            <a:off x="5231495" y="4403281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갈매기형 수장 97"/>
          <p:cNvSpPr/>
          <p:nvPr/>
        </p:nvSpPr>
        <p:spPr>
          <a:xfrm rot="1627560">
            <a:off x="5925056" y="4689033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갈매기형 수장 98"/>
          <p:cNvSpPr/>
          <p:nvPr/>
        </p:nvSpPr>
        <p:spPr>
          <a:xfrm rot="1627560">
            <a:off x="4853517" y="4260406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갈매기형 수장 99"/>
          <p:cNvSpPr/>
          <p:nvPr/>
        </p:nvSpPr>
        <p:spPr>
          <a:xfrm rot="1627560">
            <a:off x="5588684" y="4546158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04" name="그룹 103"/>
          <p:cNvGrpSpPr/>
          <p:nvPr/>
        </p:nvGrpSpPr>
        <p:grpSpPr>
          <a:xfrm>
            <a:off x="6075413" y="5000636"/>
            <a:ext cx="3140057" cy="1909775"/>
            <a:chOff x="6357950" y="5019687"/>
            <a:chExt cx="3140057" cy="1909775"/>
          </a:xfrm>
        </p:grpSpPr>
        <p:pic>
          <p:nvPicPr>
            <p:cNvPr id="2080" name="Picture 32" descr="C:\Documents and Settings\admin\Local Settings\Temporary Internet Files\Content.IE5\BE9C09E5\MCj0434845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7950" y="5019687"/>
              <a:ext cx="1714500" cy="1714500"/>
            </a:xfrm>
            <a:prstGeom prst="rect">
              <a:avLst/>
            </a:prstGeom>
            <a:noFill/>
          </p:spPr>
        </p:pic>
        <p:pic>
          <p:nvPicPr>
            <p:cNvPr id="2081" name="Picture 33" descr="C:\Documents and Settings\admin\Local Settings\Temporary Internet Files\Content.IE5\BE9C09E5\MCj0434845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46925" y="5143512"/>
              <a:ext cx="1714500" cy="1714500"/>
            </a:xfrm>
            <a:prstGeom prst="rect">
              <a:avLst/>
            </a:prstGeom>
            <a:noFill/>
          </p:spPr>
        </p:pic>
        <p:pic>
          <p:nvPicPr>
            <p:cNvPr id="2082" name="Picture 34" descr="C:\Documents and Settings\admin\Local Settings\Temporary Internet Files\Content.IE5\BE9C09E5\MCj04348450000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83507" y="5214962"/>
              <a:ext cx="1714500" cy="1714500"/>
            </a:xfrm>
            <a:prstGeom prst="rect">
              <a:avLst/>
            </a:prstGeom>
            <a:noFill/>
          </p:spPr>
        </p:pic>
      </p:grpSp>
      <p:pic>
        <p:nvPicPr>
          <p:cNvPr id="111" name="Picture 30" descr="C:\Documents and Settings\admin\Local Settings\Temporary Internet Files\Content.IE5\SR34DRW2\MCj04325470000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4000504"/>
            <a:ext cx="1143008" cy="1143008"/>
          </a:xfrm>
          <a:prstGeom prst="rect">
            <a:avLst/>
          </a:prstGeom>
          <a:noFill/>
        </p:spPr>
      </p:pic>
      <p:sp>
        <p:nvSpPr>
          <p:cNvPr id="116" name="갈매기형 수장 115"/>
          <p:cNvSpPr/>
          <p:nvPr/>
        </p:nvSpPr>
        <p:spPr>
          <a:xfrm rot="12296552">
            <a:off x="5108986" y="4371957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갈매기형 수장 116"/>
          <p:cNvSpPr/>
          <p:nvPr/>
        </p:nvSpPr>
        <p:spPr>
          <a:xfrm rot="12071324">
            <a:off x="5809880" y="4830271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갈매기형 수장 117"/>
          <p:cNvSpPr/>
          <p:nvPr/>
        </p:nvSpPr>
        <p:spPr>
          <a:xfrm rot="12400127">
            <a:off x="4738309" y="4115890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갈매기형 수장 118"/>
          <p:cNvSpPr/>
          <p:nvPr/>
        </p:nvSpPr>
        <p:spPr>
          <a:xfrm rot="12071324">
            <a:off x="5452689" y="4615956"/>
            <a:ext cx="285750" cy="714375"/>
          </a:xfrm>
          <a:prstGeom prst="chevro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146" name="Picture 2" descr="C:\Documents and Settings\admin\바탕 화면\Flow-of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"/>
            <a:ext cx="16002001" cy="71435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2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575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2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2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2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2451E-6 L -0.26771 0.30411 " pathEditMode="relative" ptsTypes="AA">
                                      <p:cBhvr>
                                        <p:cTn id="2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6700"/>
                            </p:stCondLst>
                            <p:childTnLst>
                              <p:par>
                                <p:cTn id="25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7700"/>
                            </p:stCondLst>
                            <p:childTnLst>
                              <p:par>
                                <p:cTn id="2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8200"/>
                            </p:stCondLst>
                            <p:childTnLst>
                              <p:par>
                                <p:cTn id="26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8700"/>
                            </p:stCondLst>
                            <p:childTnLst>
                              <p:par>
                                <p:cTn id="27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69103E-6 L 0.08299 -0.14153 " pathEditMode="relative" rAng="0" ptsTypes="AA">
                                      <p:cBhvr>
                                        <p:cTn id="274" dur="8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7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8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-0.14153 L -0.00364 0.00532 " pathEditMode="relative" rAng="0" ptsTypes="AA">
                                      <p:cBhvr>
                                        <p:cTn id="295" dur="11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73"/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21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2100"/>
                            </p:stCondLst>
                            <p:childTnLst>
                              <p:par>
                                <p:cTn id="30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2600"/>
                            </p:stCondLst>
                            <p:childTnLst>
                              <p:par>
                                <p:cTn id="30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3600"/>
                            </p:stCondLst>
                            <p:childTnLst>
                              <p:par>
                                <p:cTn id="324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" presetClass="exit" presetSubtype="1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8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exit" presetSubtype="1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4400"/>
                            </p:stCondLst>
                            <p:childTnLst>
                              <p:par>
                                <p:cTn id="33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4900"/>
                            </p:stCondLst>
                            <p:childTnLst>
                              <p:par>
                                <p:cTn id="3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/>
      <p:bldP spid="120" grpId="2" animBg="1"/>
      <p:bldP spid="57" grpId="0"/>
      <p:bldP spid="57" grpId="2"/>
      <p:bldP spid="58" grpId="0"/>
      <p:bldP spid="58" grpId="1"/>
      <p:bldP spid="59" grpId="0"/>
      <p:bldP spid="59" grpId="1"/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16" grpId="1" animBg="1"/>
      <p:bldP spid="117" grpId="1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맵데이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3520" y="2019312"/>
            <a:ext cx="232410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그림 4" descr="Figur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2067" y="2143116"/>
            <a:ext cx="3914775" cy="2933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943505" y="1467137"/>
            <a:ext cx="1825628" cy="461665"/>
          </a:xfrm>
          <a:prstGeom prst="rect">
            <a:avLst/>
          </a:prstGeom>
          <a:noFill/>
          <a:scene3d>
            <a:camera prst="isometricOffAxis1Right">
              <a:rot lat="0" lon="20039998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A* Algorithm</a:t>
            </a:r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33520" y="1376370"/>
            <a:ext cx="1405898" cy="461665"/>
          </a:xfrm>
          <a:prstGeom prst="rect">
            <a:avLst/>
          </a:prstGeom>
          <a:noFill/>
          <a:scene3d>
            <a:camera prst="isometricOffAxis1Right">
              <a:rot lat="0" lon="21593999" rev="212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Map Data</a:t>
            </a:r>
            <a:endParaRPr lang="ko-KR" altLang="en-US" sz="2400" dirty="0"/>
          </a:p>
        </p:txBody>
      </p:sp>
      <p:pic>
        <p:nvPicPr>
          <p:cNvPr id="7170" name="Picture 2" descr="C:\Documents and Settings\admin\바탕 화면\Core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6002000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모서리가 둥근 직사각형 46"/>
          <p:cNvSpPr/>
          <p:nvPr/>
        </p:nvSpPr>
        <p:spPr>
          <a:xfrm>
            <a:off x="2214546" y="2000240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Start!</a:t>
            </a:r>
            <a:endParaRPr lang="ko-KR" alt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2214546" y="4572008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8.8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214546" y="3708656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8.8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2214546" y="284530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214546" y="5418378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8.8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3357554" y="2000240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G=1.0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3357554" y="284530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4500562" y="4572008"/>
            <a:ext cx="1071570" cy="78581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WALL</a:t>
            </a:r>
            <a:endParaRPr lang="ko-KR" alt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모서리가 둥근 직사각형 87"/>
          <p:cNvSpPr/>
          <p:nvPr/>
        </p:nvSpPr>
        <p:spPr>
          <a:xfrm>
            <a:off x="4500562" y="3708656"/>
            <a:ext cx="1071570" cy="78581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WALL</a:t>
            </a:r>
            <a:endParaRPr lang="ko-KR" alt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모서리가 둥근 직사각형 88"/>
          <p:cNvSpPr/>
          <p:nvPr/>
        </p:nvSpPr>
        <p:spPr>
          <a:xfrm>
            <a:off x="4500562" y="2845304"/>
            <a:ext cx="1071570" cy="78581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WALL</a:t>
            </a:r>
            <a:endParaRPr lang="ko-KR" alt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5643570" y="4572008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6786578" y="4572008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8.8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1" name="오른쪽 화살표 100"/>
          <p:cNvSpPr/>
          <p:nvPr/>
        </p:nvSpPr>
        <p:spPr>
          <a:xfrm rot="2442984">
            <a:off x="3683585" y="3889653"/>
            <a:ext cx="2991332" cy="357190"/>
          </a:xfrm>
          <a:prstGeom prst="right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 smtClean="0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3357554" y="2000240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H=7.0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1" name="모서리가 둥근 직사각형 110"/>
          <p:cNvSpPr/>
          <p:nvPr/>
        </p:nvSpPr>
        <p:spPr>
          <a:xfrm>
            <a:off x="2214546" y="2857496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2" name="모서리가 둥근 직사각형 111"/>
          <p:cNvSpPr/>
          <p:nvPr/>
        </p:nvSpPr>
        <p:spPr>
          <a:xfrm>
            <a:off x="3345362" y="2857496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2214546" y="284530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357554" y="2000240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F=G+H</a:t>
            </a:r>
          </a:p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8.0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786578" y="542926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Goal!</a:t>
            </a:r>
            <a:endParaRPr lang="ko-KR" alt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500562" y="542926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357554" y="542926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357554" y="4572008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357554" y="3708656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643570" y="542926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357554" y="2845304"/>
            <a:ext cx="1071570" cy="785818"/>
          </a:xfrm>
          <a:prstGeom prst="roundRect">
            <a:avLst/>
          </a:prstGeom>
          <a:solidFill>
            <a:schemeClr val="lt1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214546" y="2000240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Start!</a:t>
            </a:r>
            <a:endParaRPr lang="ko-KR" alt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786578" y="5429264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Goal!</a:t>
            </a:r>
            <a:endParaRPr lang="ko-KR" altLang="en-US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518850" y="5435360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3375842" y="5435360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375842" y="4572008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모서리가 둥근 직사각형 40"/>
          <p:cNvSpPr/>
          <p:nvPr/>
        </p:nvSpPr>
        <p:spPr>
          <a:xfrm>
            <a:off x="3375842" y="3714752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5661858" y="5435360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375842" y="2851400"/>
            <a:ext cx="1071570" cy="785818"/>
          </a:xfrm>
          <a:prstGeom prst="roundRect">
            <a:avLst/>
          </a:prstGeom>
          <a:solidFill>
            <a:schemeClr val="accent2">
              <a:lumMod val="50000"/>
              <a:alpha val="6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7.4</a:t>
            </a:r>
            <a:endParaRPr lang="ko-KR" alt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Documents and Settings\admin\바탕 화면\Core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6002000" cy="7143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1" grpId="0" animBg="1"/>
      <p:bldP spid="60" grpId="0" animBg="1"/>
      <p:bldP spid="81" grpId="0" animBg="1"/>
      <p:bldP spid="84" grpId="0" animBg="1"/>
      <p:bldP spid="87" grpId="0" animBg="1"/>
      <p:bldP spid="88" grpId="0" animBg="1"/>
      <p:bldP spid="89" grpId="0" animBg="1"/>
      <p:bldP spid="92" grpId="0" animBg="1"/>
      <p:bldP spid="97" grpId="0" animBg="1"/>
      <p:bldP spid="101" grpId="0" animBg="1"/>
      <p:bldP spid="101" grpId="1" animBg="1"/>
      <p:bldP spid="110" grpId="0" animBg="1"/>
      <p:bldP spid="111" grpId="0" animBg="1"/>
      <p:bldP spid="112" grpId="0" animBg="1"/>
      <p:bldP spid="108" grpId="0" animBg="1"/>
      <p:bldP spid="10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85852" y="1244748"/>
          <a:ext cx="7486648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줄무늬가 있는 오른쪽 화살표 38"/>
          <p:cNvSpPr/>
          <p:nvPr/>
        </p:nvSpPr>
        <p:spPr>
          <a:xfrm rot="16402742">
            <a:off x="5421742" y="3083941"/>
            <a:ext cx="1928826" cy="857256"/>
          </a:xfrm>
          <a:prstGeom prst="stripedRightArrow">
            <a:avLst/>
          </a:prstGeom>
          <a:noFill/>
          <a:ln>
            <a:solidFill>
              <a:srgbClr val="C00000"/>
            </a:solidFill>
          </a:ln>
          <a:scene3d>
            <a:camera prst="orthographicFront">
              <a:rot lat="879778" lon="3741727" rev="21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187180" y="2238816"/>
            <a:ext cx="1356205" cy="46166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</a:rPr>
              <a:t>Direction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7143768" y="3929066"/>
            <a:ext cx="1571636" cy="1143008"/>
            <a:chOff x="6715140" y="-214338"/>
            <a:chExt cx="1571636" cy="1143008"/>
          </a:xfrm>
        </p:grpSpPr>
        <p:sp>
          <p:nvSpPr>
            <p:cNvPr id="5" name="모서리가 둥근 사각형 설명선 4"/>
            <p:cNvSpPr/>
            <p:nvPr/>
          </p:nvSpPr>
          <p:spPr>
            <a:xfrm>
              <a:off x="6715140" y="-214338"/>
              <a:ext cx="1571636" cy="1143008"/>
            </a:xfrm>
            <a:prstGeom prst="wedgeRoundRectCallout">
              <a:avLst/>
            </a:prstGeom>
            <a:noFill/>
            <a:ln>
              <a:solidFill>
                <a:srgbClr val="C00000">
                  <a:alpha val="80000"/>
                </a:srgb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Information</a:t>
              </a:r>
            </a:p>
            <a:p>
              <a:pPr algn="ctr"/>
              <a:endParaRPr lang="en-US" altLang="ko-KR" sz="20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ko-KR" alt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050" name="Picture 2" descr="C:\Documents and Settings\admin\My Documents\네이트온 받은 파일\inf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36244" y="203404"/>
              <a:ext cx="636726" cy="625934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admin\My Documents\네이트온 받은 파일\Userinf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50624" y="203404"/>
              <a:ext cx="634128" cy="644524"/>
            </a:xfrm>
            <a:prstGeom prst="rect">
              <a:avLst/>
            </a:prstGeom>
            <a:noFill/>
          </p:spPr>
        </p:pic>
      </p:grpSp>
      <p:grpSp>
        <p:nvGrpSpPr>
          <p:cNvPr id="35" name="그룹 34"/>
          <p:cNvGrpSpPr/>
          <p:nvPr/>
        </p:nvGrpSpPr>
        <p:grpSpPr>
          <a:xfrm>
            <a:off x="1643042" y="4310080"/>
            <a:ext cx="2928958" cy="1476374"/>
            <a:chOff x="1643042" y="4214818"/>
            <a:chExt cx="2928958" cy="1476374"/>
          </a:xfrm>
        </p:grpSpPr>
        <p:grpSp>
          <p:nvGrpSpPr>
            <p:cNvPr id="30" name="그룹 29"/>
            <p:cNvGrpSpPr/>
            <p:nvPr/>
          </p:nvGrpSpPr>
          <p:grpSpPr>
            <a:xfrm>
              <a:off x="1643042" y="4214818"/>
              <a:ext cx="2928958" cy="1476374"/>
              <a:chOff x="1643041" y="4286256"/>
              <a:chExt cx="3152775" cy="1619250"/>
            </a:xfrm>
          </p:grpSpPr>
          <p:pic>
            <p:nvPicPr>
              <p:cNvPr id="2053" name="Picture 5" descr="C:\Documents and Settings\admin\My Documents\네이트온 받은 파일\옴니아-앞면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rot="16200000">
                <a:off x="2409804" y="3519493"/>
                <a:ext cx="1619250" cy="3152775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Documents and Settings\admin\My Documents\네이트온 받은 파일\건물정보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143108" y="4478798"/>
                <a:ext cx="1928826" cy="1285463"/>
              </a:xfrm>
              <a:prstGeom prst="rect">
                <a:avLst/>
              </a:prstGeom>
              <a:noFill/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2396202" y="4505824"/>
              <a:ext cx="67518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 smtClean="0"/>
                <a:t>LPG </a:t>
              </a:r>
              <a:r>
                <a:rPr lang="ko-KR" altLang="en-US" sz="800" dirty="0" err="1" smtClean="0"/>
                <a:t>주요소</a:t>
              </a:r>
              <a:endParaRPr lang="ko-KR" alt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43108" y="4786322"/>
              <a:ext cx="1857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LPG </a:t>
              </a:r>
              <a:r>
                <a:rPr lang="ko-KR" altLang="en-US" sz="1400" dirty="0" smtClean="0"/>
                <a:t>주유소 가격 </a:t>
              </a:r>
              <a:endParaRPr lang="ko-KR" altLang="en-US" sz="1400" dirty="0"/>
            </a:p>
          </p:txBody>
        </p:sp>
      </p:grpSp>
      <p:pic>
        <p:nvPicPr>
          <p:cNvPr id="2054" name="Picture 6" descr="C:\Documents and Settings\admin\Local Settings\Temporary Internet Files\Content.IE5\Z47AX5I1\MCj0345470000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5521355"/>
            <a:ext cx="542824" cy="55085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바탕 화면\CoreT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6002000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9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9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07153 C 5E-6 -0.1037 0.05504 -0.14306 0.09983 -0.14306 L 0.19983 -0.14306 " pathEditMode="relative" rAng="0" ptsTypes="FfFF">
                                      <p:cBhvr>
                                        <p:cTn id="47" dur="11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39" grpId="1" animBg="1"/>
      <p:bldP spid="49" grpId="0"/>
    </p:bldLst>
  </p:timing>
</p:sld>
</file>

<file path=ppt/theme/theme1.xml><?xml version="1.0" encoding="utf-8"?>
<a:theme xmlns:a="http://schemas.openxmlformats.org/drawingml/2006/main" name="Animated hierarchy and process graphics with SmartA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>
              <a:alpha val="80000"/>
            </a:srgbClr>
          </a:solidFill>
        </a:ln>
        <a:scene3d>
          <a:camera prst="orthographicFront">
            <a:rot lat="1080000" lon="1560000" rev="0"/>
          </a:camera>
          <a:lightRig rig="threePt" dir="t"/>
        </a:scene3d>
      </a:spPr>
      <a:bodyPr rtlCol="0" anchor="ctr"/>
      <a:lstStyle>
        <a:defPPr algn="ctr">
          <a:defRPr sz="2000" b="1" dirty="0" smtClean="0">
            <a:solidFill>
              <a:schemeClr val="accent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56CD46387443811428F16B5378D3" ma:contentTypeVersion="0" ma:contentTypeDescription="Create a new document." ma:contentTypeScope="" ma:versionID="17a1fa9394e9df3ffe0f82bd7dbd484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1C9960D-3BE5-4EAD-A701-DC2D50DEBC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469B0D-AC35-4314-8C03-252554A2F4F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DFD8CBE-6453-4960-BAD5-B8B37A97A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hierarchy and process graphics with SmartArt</Template>
  <TotalTime>9703</TotalTime>
  <Words>370</Words>
  <Application>Microsoft Office PowerPoint</Application>
  <PresentationFormat>화면 슬라이드 쇼(4:3)</PresentationFormat>
  <Paragraphs>114</Paragraphs>
  <Slides>13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Animated hierarchy and process graphics with SmartArt</vt:lpstr>
      <vt:lpstr>3_Office Theme</vt:lpstr>
      <vt:lpstr>5_Office Theme</vt:lpstr>
      <vt:lpstr>9_Office Theme</vt:lpstr>
      <vt:lpstr>10_Office Theme</vt:lpstr>
      <vt:lpstr>20_Office Theme</vt:lpstr>
      <vt:lpstr>21_Office Theme</vt:lpstr>
      <vt:lpstr>27_Office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XP SP3 FINAL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snoopy</dc:creator>
  <cp:lastModifiedBy>snoopy</cp:lastModifiedBy>
  <cp:revision>875</cp:revision>
  <dcterms:created xsi:type="dcterms:W3CDTF">2010-02-08T06:19:56Z</dcterms:created>
  <dcterms:modified xsi:type="dcterms:W3CDTF">2010-02-18T23:53:07Z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0x0101004F7856CD46387443811428F16B5378D3</vt:lpwstr>
  </property>
  <property fmtid="{D5CDD505-2E9C-101B-9397-08002B2CF9AE}" pid="3" name="_TemplateID">
    <vt:lpwstr>TC103382681033</vt:lpwstr>
  </property>
</Properties>
</file>